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5" r:id="rId3"/>
    <p:sldMasterId id="2147483660" r:id="rId4"/>
  </p:sldMasterIdLst>
  <p:notesMasterIdLst>
    <p:notesMasterId r:id="rId17"/>
  </p:notesMasterIdLst>
  <p:sldIdLst>
    <p:sldId id="256" r:id="rId5"/>
    <p:sldId id="289" r:id="rId6"/>
    <p:sldId id="299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73" r:id="rId16"/>
  </p:sldIdLst>
  <p:sldSz cx="12192000" cy="6858000"/>
  <p:notesSz cx="9144000" cy="6858000"/>
  <p:defaultTextStyle>
    <a:defPPr>
      <a:defRPr lang="de-DE"/>
    </a:defPPr>
    <a:lvl1pPr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1pPr>
    <a:lvl2pPr marL="4572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2pPr>
    <a:lvl3pPr marL="9144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3pPr>
    <a:lvl4pPr marL="13716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4pPr>
    <a:lvl5pPr marL="18288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ＭＳ Ｐゴシック"/>
        <a:cs typeface="ＭＳ Ｐゴシック"/>
      </a:defRPr>
    </a:lvl5pPr>
    <a:lvl6pPr marL="2286000" algn="l" defTabSz="457200">
      <a:defRPr>
        <a:solidFill>
          <a:schemeClr val="tx1"/>
        </a:solidFill>
        <a:latin typeface="Arial"/>
        <a:ea typeface="ＭＳ Ｐゴシック"/>
        <a:cs typeface="ＭＳ Ｐゴシック"/>
      </a:defRPr>
    </a:lvl6pPr>
    <a:lvl7pPr marL="2743200" algn="l" defTabSz="457200">
      <a:defRPr>
        <a:solidFill>
          <a:schemeClr val="tx1"/>
        </a:solidFill>
        <a:latin typeface="Arial"/>
        <a:ea typeface="ＭＳ Ｐゴシック"/>
        <a:cs typeface="ＭＳ Ｐゴシック"/>
      </a:defRPr>
    </a:lvl7pPr>
    <a:lvl8pPr marL="3200400" algn="l" defTabSz="457200">
      <a:defRPr>
        <a:solidFill>
          <a:schemeClr val="tx1"/>
        </a:solidFill>
        <a:latin typeface="Arial"/>
        <a:ea typeface="ＭＳ Ｐゴシック"/>
        <a:cs typeface="ＭＳ Ｐゴシック"/>
      </a:defRPr>
    </a:lvl8pPr>
    <a:lvl9pPr marL="3657600" algn="l" defTabSz="457200">
      <a:defRPr>
        <a:solidFill>
          <a:schemeClr val="tx1"/>
        </a:solidFill>
        <a:latin typeface="Arial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chem, Dana" initials="KD" lastIdx="2" clrIdx="0"/>
  <p:cmAuthor id="2" name="Schill, Wolf-Peter" initials="SW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1D53C-5A02-4EA2-BA3C-CA1BD2B1695C}" v="13" dt="2023-11-27T15:18:30.866"/>
  </p1510:revLst>
</p1510:revInfo>
</file>

<file path=ppt/tableStyles.xml><?xml version="1.0" encoding="utf-8"?>
<a:tblStyleLst xmlns:a="http://schemas.openxmlformats.org/drawingml/2006/main" def="{02B1F63C-ECB2-4374-EAB9-B61886BC544C}">
  <a:tblStyle styleId="{02B1F63C-ECB2-4374-EAB9-B61886BC544C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88484" autoAdjust="0"/>
  </p:normalViewPr>
  <p:slideViewPr>
    <p:cSldViewPr>
      <p:cViewPr varScale="1">
        <p:scale>
          <a:sx n="101" d="100"/>
          <a:sy n="101" d="100"/>
        </p:scale>
        <p:origin x="76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chem, Dana" userId="c1095789-4b75-4dd7-ad59-3269645e3a38" providerId="ADAL" clId="{640735D3-797E-4955-AEE7-F7F3E3352F0A}"/>
    <pc:docChg chg="undo custSel addSld delSld modSld sldOrd modMainMaster">
      <pc:chgData name="Kirchem, Dana" userId="c1095789-4b75-4dd7-ad59-3269645e3a38" providerId="ADAL" clId="{640735D3-797E-4955-AEE7-F7F3E3352F0A}" dt="2023-09-07T09:48:16.391" v="1953" actId="1076"/>
      <pc:docMkLst>
        <pc:docMk/>
      </pc:docMkLst>
      <pc:sldChg chg="delSp modSp mod">
        <pc:chgData name="Kirchem, Dana" userId="c1095789-4b75-4dd7-ad59-3269645e3a38" providerId="ADAL" clId="{640735D3-797E-4955-AEE7-F7F3E3352F0A}" dt="2023-09-06T09:35:00.831" v="33" actId="403"/>
        <pc:sldMkLst>
          <pc:docMk/>
          <pc:sldMk cId="0" sldId="256"/>
        </pc:sldMkLst>
        <pc:spChg chg="mod">
          <ac:chgData name="Kirchem, Dana" userId="c1095789-4b75-4dd7-ad59-3269645e3a38" providerId="ADAL" clId="{640735D3-797E-4955-AEE7-F7F3E3352F0A}" dt="2023-09-06T09:34:42.879" v="30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Kirchem, Dana" userId="c1095789-4b75-4dd7-ad59-3269645e3a38" providerId="ADAL" clId="{640735D3-797E-4955-AEE7-F7F3E3352F0A}" dt="2023-09-06T09:34:18.007" v="2"/>
          <ac:spMkLst>
            <pc:docMk/>
            <pc:sldMk cId="0" sldId="256"/>
            <ac:spMk id="3" creationId="{00000000-0000-0000-0000-000000000000}"/>
          </ac:spMkLst>
        </pc:spChg>
        <pc:spChg chg="mod">
          <ac:chgData name="Kirchem, Dana" userId="c1095789-4b75-4dd7-ad59-3269645e3a38" providerId="ADAL" clId="{640735D3-797E-4955-AEE7-F7F3E3352F0A}" dt="2023-09-06T09:35:00.831" v="33" actId="403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Kirchem, Dana" userId="c1095789-4b75-4dd7-ad59-3269645e3a38" providerId="ADAL" clId="{640735D3-797E-4955-AEE7-F7F3E3352F0A}" dt="2023-09-06T09:34:54.255" v="32" actId="478"/>
          <ac:spMkLst>
            <pc:docMk/>
            <pc:sldMk cId="0" sldId="256"/>
            <ac:spMk id="5" creationId="{00000000-0000-0000-0000-000000000000}"/>
          </ac:spMkLst>
        </pc:spChg>
      </pc:sldChg>
      <pc:sldChg chg="delSp modSp del mod">
        <pc:chgData name="Kirchem, Dana" userId="c1095789-4b75-4dd7-ad59-3269645e3a38" providerId="ADAL" clId="{640735D3-797E-4955-AEE7-F7F3E3352F0A}" dt="2023-09-06T09:38:46.911" v="80" actId="47"/>
        <pc:sldMkLst>
          <pc:docMk/>
          <pc:sldMk cId="0" sldId="258"/>
        </pc:sldMkLst>
        <pc:spChg chg="mod">
          <ac:chgData name="Kirchem, Dana" userId="c1095789-4b75-4dd7-ad59-3269645e3a38" providerId="ADAL" clId="{640735D3-797E-4955-AEE7-F7F3E3352F0A}" dt="2023-09-06T09:38:35.794" v="76" actId="21"/>
          <ac:spMkLst>
            <pc:docMk/>
            <pc:sldMk cId="0" sldId="258"/>
            <ac:spMk id="2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35:14.578" v="35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35:10.313" v="34" actId="478"/>
          <ac:spMkLst>
            <pc:docMk/>
            <pc:sldMk cId="0" sldId="258"/>
            <ac:spMk id="4" creationId="{00000000-0000-0000-0000-000000000000}"/>
          </ac:spMkLst>
        </pc:spChg>
      </pc:sldChg>
      <pc:sldChg chg="addSp delSp modSp mod">
        <pc:chgData name="Kirchem, Dana" userId="c1095789-4b75-4dd7-ad59-3269645e3a38" providerId="ADAL" clId="{640735D3-797E-4955-AEE7-F7F3E3352F0A}" dt="2023-09-07T09:23:29.539" v="1563"/>
        <pc:sldMkLst>
          <pc:docMk/>
          <pc:sldMk cId="0" sldId="259"/>
        </pc:sldMkLst>
        <pc:spChg chg="del">
          <ac:chgData name="Kirchem, Dana" userId="c1095789-4b75-4dd7-ad59-3269645e3a38" providerId="ADAL" clId="{640735D3-797E-4955-AEE7-F7F3E3352F0A}" dt="2023-09-06T09:39:20.825" v="81" actId="478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20.131" v="860"/>
          <ac:spMkLst>
            <pc:docMk/>
            <pc:sldMk cId="0" sldId="259"/>
            <ac:spMk id="3" creationId="{DF41F6CA-FAF0-0B91-F26C-952EE00BDB5A}"/>
          </ac:spMkLst>
        </pc:spChg>
        <pc:spChg chg="del mod">
          <ac:chgData name="Kirchem, Dana" userId="c1095789-4b75-4dd7-ad59-3269645e3a38" providerId="ADAL" clId="{640735D3-797E-4955-AEE7-F7F3E3352F0A}" dt="2023-09-06T09:39:22.696" v="83" actId="478"/>
          <ac:spMkLst>
            <pc:docMk/>
            <pc:sldMk cId="0" sldId="259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20.131" v="860"/>
          <ac:spMkLst>
            <pc:docMk/>
            <pc:sldMk cId="0" sldId="259"/>
            <ac:spMk id="4" creationId="{B6B24770-B5AF-2B42-9A0F-ABF6F17B1D56}"/>
          </ac:spMkLst>
        </pc:spChg>
        <pc:picChg chg="add mod">
          <ac:chgData name="Kirchem, Dana" userId="c1095789-4b75-4dd7-ad59-3269645e3a38" providerId="ADAL" clId="{640735D3-797E-4955-AEE7-F7F3E3352F0A}" dt="2023-09-07T09:23:29.539" v="1563"/>
          <ac:picMkLst>
            <pc:docMk/>
            <pc:sldMk cId="0" sldId="259"/>
            <ac:picMk id="8" creationId="{714A2CB3-4B0C-6495-CDCB-E91509742A6A}"/>
          </ac:picMkLst>
        </pc:picChg>
      </pc:sldChg>
      <pc:sldChg chg="addSp delSp modSp mod">
        <pc:chgData name="Kirchem, Dana" userId="c1095789-4b75-4dd7-ad59-3269645e3a38" providerId="ADAL" clId="{640735D3-797E-4955-AEE7-F7F3E3352F0A}" dt="2023-09-07T09:23:38.069" v="1566"/>
        <pc:sldMkLst>
          <pc:docMk/>
          <pc:sldMk cId="0" sldId="260"/>
        </pc:sldMkLst>
        <pc:spChg chg="del">
          <ac:chgData name="Kirchem, Dana" userId="c1095789-4b75-4dd7-ad59-3269645e3a38" providerId="ADAL" clId="{640735D3-797E-4955-AEE7-F7F3E3352F0A}" dt="2023-09-06T09:39:29.569" v="86" actId="478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29.819" v="863"/>
          <ac:spMkLst>
            <pc:docMk/>
            <pc:sldMk cId="0" sldId="260"/>
            <ac:spMk id="3" creationId="{87BEF9DD-7E44-21AD-F764-524C4C9298CA}"/>
          </ac:spMkLst>
        </pc:spChg>
        <pc:spChg chg="del">
          <ac:chgData name="Kirchem, Dana" userId="c1095789-4b75-4dd7-ad59-3269645e3a38" providerId="ADAL" clId="{640735D3-797E-4955-AEE7-F7F3E3352F0A}" dt="2023-09-06T09:39:30.926" v="87" actId="478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29.819" v="863"/>
          <ac:spMkLst>
            <pc:docMk/>
            <pc:sldMk cId="0" sldId="260"/>
            <ac:spMk id="4" creationId="{6E67165A-C445-760C-7A5C-791583613127}"/>
          </ac:spMkLst>
        </pc:spChg>
        <pc:spChg chg="add mod">
          <ac:chgData name="Kirchem, Dana" userId="c1095789-4b75-4dd7-ad59-3269645e3a38" providerId="ADAL" clId="{640735D3-797E-4955-AEE7-F7F3E3352F0A}" dt="2023-09-07T09:05:48.177" v="1331" actId="20577"/>
          <ac:spMkLst>
            <pc:docMk/>
            <pc:sldMk cId="0" sldId="260"/>
            <ac:spMk id="8" creationId="{DC533E4F-A945-5E66-3CEA-506FBFAB1524}"/>
          </ac:spMkLst>
        </pc:spChg>
        <pc:graphicFrameChg chg="mod">
          <ac:chgData name="Kirchem, Dana" userId="c1095789-4b75-4dd7-ad59-3269645e3a38" providerId="ADAL" clId="{640735D3-797E-4955-AEE7-F7F3E3352F0A}" dt="2023-09-07T09:04:47.585" v="1308" actId="1037"/>
          <ac:graphicFrameMkLst>
            <pc:docMk/>
            <pc:sldMk cId="0" sldId="260"/>
            <ac:graphicFrameMk id="6" creationId="{6F80320D-4D2C-4D78-9229-47A505BC3880}"/>
          </ac:graphicFrameMkLst>
        </pc:graphicFrameChg>
        <pc:picChg chg="add mod">
          <ac:chgData name="Kirchem, Dana" userId="c1095789-4b75-4dd7-ad59-3269645e3a38" providerId="ADAL" clId="{640735D3-797E-4955-AEE7-F7F3E3352F0A}" dt="2023-09-07T09:23:38.069" v="1566"/>
          <ac:picMkLst>
            <pc:docMk/>
            <pc:sldMk cId="0" sldId="260"/>
            <ac:picMk id="9" creationId="{1F03EF95-52B4-216F-FA58-B2D96265DAE9}"/>
          </ac:picMkLst>
        </pc:picChg>
      </pc:sldChg>
      <pc:sldChg chg="addSp delSp modSp mod">
        <pc:chgData name="Kirchem, Dana" userId="c1095789-4b75-4dd7-ad59-3269645e3a38" providerId="ADAL" clId="{640735D3-797E-4955-AEE7-F7F3E3352F0A}" dt="2023-09-07T09:36:09.378" v="1939" actId="20577"/>
        <pc:sldMkLst>
          <pc:docMk/>
          <pc:sldMk cId="0" sldId="261"/>
        </pc:sldMkLst>
        <pc:spChg chg="del">
          <ac:chgData name="Kirchem, Dana" userId="c1095789-4b75-4dd7-ad59-3269645e3a38" providerId="ADAL" clId="{640735D3-797E-4955-AEE7-F7F3E3352F0A}" dt="2023-09-06T09:39:38.521" v="90" actId="478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35.319" v="865"/>
          <ac:spMkLst>
            <pc:docMk/>
            <pc:sldMk cId="0" sldId="261"/>
            <ac:spMk id="3" creationId="{9E91BB6E-09F3-AED4-5450-E6789D6E3B3A}"/>
          </ac:spMkLst>
        </pc:spChg>
        <pc:spChg chg="del">
          <ac:chgData name="Kirchem, Dana" userId="c1095789-4b75-4dd7-ad59-3269645e3a38" providerId="ADAL" clId="{640735D3-797E-4955-AEE7-F7F3E3352F0A}" dt="2023-09-06T09:39:40.137" v="91" actId="478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35.319" v="865"/>
          <ac:spMkLst>
            <pc:docMk/>
            <pc:sldMk cId="0" sldId="261"/>
            <ac:spMk id="4" creationId="{6D47A4D7-EC39-8129-DF53-CE5AC202EA6B}"/>
          </ac:spMkLst>
        </pc:spChg>
        <pc:graphicFrameChg chg="modGraphic">
          <ac:chgData name="Kirchem, Dana" userId="c1095789-4b75-4dd7-ad59-3269645e3a38" providerId="ADAL" clId="{640735D3-797E-4955-AEE7-F7F3E3352F0A}" dt="2023-09-07T09:36:09.378" v="1939" actId="20577"/>
          <ac:graphicFrameMkLst>
            <pc:docMk/>
            <pc:sldMk cId="0" sldId="261"/>
            <ac:graphicFrameMk id="9" creationId="{00000000-0000-0000-0000-000000000000}"/>
          </ac:graphicFrameMkLst>
        </pc:graphicFrameChg>
        <pc:picChg chg="add mod">
          <ac:chgData name="Kirchem, Dana" userId="c1095789-4b75-4dd7-ad59-3269645e3a38" providerId="ADAL" clId="{640735D3-797E-4955-AEE7-F7F3E3352F0A}" dt="2023-09-07T09:23:42.616" v="1568"/>
          <ac:picMkLst>
            <pc:docMk/>
            <pc:sldMk cId="0" sldId="261"/>
            <ac:picMk id="6" creationId="{1D10F690-30A1-5238-FB8A-612F2B3252AB}"/>
          </ac:picMkLst>
        </pc:picChg>
      </pc:sldChg>
      <pc:sldChg chg="addSp delSp modSp mod">
        <pc:chgData name="Kirchem, Dana" userId="c1095789-4b75-4dd7-ad59-3269645e3a38" providerId="ADAL" clId="{640735D3-797E-4955-AEE7-F7F3E3352F0A}" dt="2023-09-07T09:23:39.957" v="1567"/>
        <pc:sldMkLst>
          <pc:docMk/>
          <pc:sldMk cId="0" sldId="262"/>
        </pc:sldMkLst>
        <pc:spChg chg="del">
          <ac:chgData name="Kirchem, Dana" userId="c1095789-4b75-4dd7-ad59-3269645e3a38" providerId="ADAL" clId="{640735D3-797E-4955-AEE7-F7F3E3352F0A}" dt="2023-09-06T09:39:34.806" v="88" actId="478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32.683" v="864"/>
          <ac:spMkLst>
            <pc:docMk/>
            <pc:sldMk cId="0" sldId="262"/>
            <ac:spMk id="3" creationId="{6AF48A25-B18D-4404-BFDE-2A9B2829E5C9}"/>
          </ac:spMkLst>
        </pc:spChg>
        <pc:spChg chg="del">
          <ac:chgData name="Kirchem, Dana" userId="c1095789-4b75-4dd7-ad59-3269645e3a38" providerId="ADAL" clId="{640735D3-797E-4955-AEE7-F7F3E3352F0A}" dt="2023-09-06T09:39:35.752" v="89" actId="478"/>
          <ac:spMkLst>
            <pc:docMk/>
            <pc:sldMk cId="0" sldId="262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32.683" v="864"/>
          <ac:spMkLst>
            <pc:docMk/>
            <pc:sldMk cId="0" sldId="262"/>
            <ac:spMk id="4" creationId="{72FB248D-558C-C7A9-1E9B-52FD1A4F44C9}"/>
          </ac:spMkLst>
        </pc:spChg>
        <pc:picChg chg="add mod">
          <ac:chgData name="Kirchem, Dana" userId="c1095789-4b75-4dd7-ad59-3269645e3a38" providerId="ADAL" clId="{640735D3-797E-4955-AEE7-F7F3E3352F0A}" dt="2023-09-07T09:23:39.957" v="1567"/>
          <ac:picMkLst>
            <pc:docMk/>
            <pc:sldMk cId="0" sldId="262"/>
            <ac:picMk id="6" creationId="{25B131B8-EDCF-407C-0AEE-7F1DDFD19A8A}"/>
          </ac:picMkLst>
        </pc:picChg>
      </pc:sldChg>
      <pc:sldChg chg="addSp delSp modSp mod">
        <pc:chgData name="Kirchem, Dana" userId="c1095789-4b75-4dd7-ad59-3269645e3a38" providerId="ADAL" clId="{640735D3-797E-4955-AEE7-F7F3E3352F0A}" dt="2023-09-07T09:24:03.088" v="1572"/>
        <pc:sldMkLst>
          <pc:docMk/>
          <pc:sldMk cId="0" sldId="263"/>
        </pc:sldMkLst>
        <pc:spChg chg="del">
          <ac:chgData name="Kirchem, Dana" userId="c1095789-4b75-4dd7-ad59-3269645e3a38" providerId="ADAL" clId="{640735D3-797E-4955-AEE7-F7F3E3352F0A}" dt="2023-09-06T09:39:54.056" v="97" actId="478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57.714" v="870"/>
          <ac:spMkLst>
            <pc:docMk/>
            <pc:sldMk cId="0" sldId="263"/>
            <ac:spMk id="3" creationId="{E58B8FED-0290-D967-02D9-C5E324167AAA}"/>
          </ac:spMkLst>
        </pc:spChg>
        <pc:spChg chg="del">
          <ac:chgData name="Kirchem, Dana" userId="c1095789-4b75-4dd7-ad59-3269645e3a38" providerId="ADAL" clId="{640735D3-797E-4955-AEE7-F7F3E3352F0A}" dt="2023-09-06T09:39:52.337" v="96" actId="478"/>
          <ac:spMkLst>
            <pc:docMk/>
            <pc:sldMk cId="0" sldId="263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57.714" v="870"/>
          <ac:spMkLst>
            <pc:docMk/>
            <pc:sldMk cId="0" sldId="263"/>
            <ac:spMk id="4" creationId="{D223C35F-D0F0-4308-B5E7-A2532BA317B1}"/>
          </ac:spMkLst>
        </pc:spChg>
        <pc:picChg chg="add mod">
          <ac:chgData name="Kirchem, Dana" userId="c1095789-4b75-4dd7-ad59-3269645e3a38" providerId="ADAL" clId="{640735D3-797E-4955-AEE7-F7F3E3352F0A}" dt="2023-09-07T09:24:03.088" v="1572"/>
          <ac:picMkLst>
            <pc:docMk/>
            <pc:sldMk cId="0" sldId="263"/>
            <ac:picMk id="8" creationId="{63972840-F550-4722-E64F-0BDE0E0BF8AF}"/>
          </ac:picMkLst>
        </pc:picChg>
      </pc:sldChg>
      <pc:sldChg chg="addSp delSp modSp mod">
        <pc:chgData name="Kirchem, Dana" userId="c1095789-4b75-4dd7-ad59-3269645e3a38" providerId="ADAL" clId="{640735D3-797E-4955-AEE7-F7F3E3352F0A}" dt="2023-09-07T09:23:45.504" v="1569"/>
        <pc:sldMkLst>
          <pc:docMk/>
          <pc:sldMk cId="0" sldId="264"/>
        </pc:sldMkLst>
        <pc:spChg chg="del">
          <ac:chgData name="Kirchem, Dana" userId="c1095789-4b75-4dd7-ad59-3269645e3a38" providerId="ADAL" clId="{640735D3-797E-4955-AEE7-F7F3E3352F0A}" dt="2023-09-06T09:39:45.009" v="93" actId="478"/>
          <ac:spMkLst>
            <pc:docMk/>
            <pc:sldMk cId="0" sldId="264"/>
            <ac:spMk id="3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39.435" v="866"/>
          <ac:spMkLst>
            <pc:docMk/>
            <pc:sldMk cId="0" sldId="264"/>
            <ac:spMk id="3" creationId="{50CA459C-DF80-2F8E-FB83-8678979E714C}"/>
          </ac:spMkLst>
        </pc:spChg>
        <pc:spChg chg="del">
          <ac:chgData name="Kirchem, Dana" userId="c1095789-4b75-4dd7-ad59-3269645e3a38" providerId="ADAL" clId="{640735D3-797E-4955-AEE7-F7F3E3352F0A}" dt="2023-09-06T09:39:43.824" v="92" actId="478"/>
          <ac:spMkLst>
            <pc:docMk/>
            <pc:sldMk cId="0" sldId="264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39.435" v="866"/>
          <ac:spMkLst>
            <pc:docMk/>
            <pc:sldMk cId="0" sldId="264"/>
            <ac:spMk id="4" creationId="{4D3C114C-84B6-BBD7-1050-6820E1E4056B}"/>
          </ac:spMkLst>
        </pc:spChg>
        <pc:picChg chg="add mod">
          <ac:chgData name="Kirchem, Dana" userId="c1095789-4b75-4dd7-ad59-3269645e3a38" providerId="ADAL" clId="{640735D3-797E-4955-AEE7-F7F3E3352F0A}" dt="2023-09-07T09:23:45.504" v="1569"/>
          <ac:picMkLst>
            <pc:docMk/>
            <pc:sldMk cId="0" sldId="264"/>
            <ac:picMk id="6" creationId="{3E975F92-6DF6-8B30-453A-43DFF69891C6}"/>
          </ac:picMkLst>
        </pc:picChg>
      </pc:sldChg>
      <pc:sldChg chg="addSp delSp modSp mod">
        <pc:chgData name="Kirchem, Dana" userId="c1095789-4b75-4dd7-ad59-3269645e3a38" providerId="ADAL" clId="{640735D3-797E-4955-AEE7-F7F3E3352F0A}" dt="2023-09-07T09:24:08.600" v="1574"/>
        <pc:sldMkLst>
          <pc:docMk/>
          <pc:sldMk cId="0" sldId="270"/>
        </pc:sldMkLst>
        <pc:spChg chg="del">
          <ac:chgData name="Kirchem, Dana" userId="c1095789-4b75-4dd7-ad59-3269645e3a38" providerId="ADAL" clId="{640735D3-797E-4955-AEE7-F7F3E3352F0A}" dt="2023-09-06T09:40:02.705" v="100" actId="478"/>
          <ac:spMkLst>
            <pc:docMk/>
            <pc:sldMk cId="0" sldId="270"/>
            <ac:spMk id="3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40:04.208" v="101" actId="478"/>
          <ac:spMkLst>
            <pc:docMk/>
            <pc:sldMk cId="0" sldId="270"/>
            <ac:spMk id="4" creationId="{00000000-0000-0000-0000-000000000000}"/>
          </ac:spMkLst>
        </pc:spChg>
        <pc:spChg chg="mod">
          <ac:chgData name="Kirchem, Dana" userId="c1095789-4b75-4dd7-ad59-3269645e3a38" providerId="ADAL" clId="{640735D3-797E-4955-AEE7-F7F3E3352F0A}" dt="2023-09-06T12:43:38.947" v="282" actId="12"/>
          <ac:spMkLst>
            <pc:docMk/>
            <pc:sldMk cId="0" sldId="270"/>
            <ac:spMk id="6" creationId="{A78F70C6-0817-4915-B3B7-F9B2B70F6075}"/>
          </ac:spMkLst>
        </pc:spChg>
        <pc:spChg chg="add mod">
          <ac:chgData name="Kirchem, Dana" userId="c1095789-4b75-4dd7-ad59-3269645e3a38" providerId="ADAL" clId="{640735D3-797E-4955-AEE7-F7F3E3352F0A}" dt="2023-09-06T15:25:04.387" v="872"/>
          <ac:spMkLst>
            <pc:docMk/>
            <pc:sldMk cId="0" sldId="270"/>
            <ac:spMk id="10" creationId="{3C9B20E7-D53B-9ADB-A5E7-D224444C6CE7}"/>
          </ac:spMkLst>
        </pc:spChg>
        <pc:spChg chg="add mod">
          <ac:chgData name="Kirchem, Dana" userId="c1095789-4b75-4dd7-ad59-3269645e3a38" providerId="ADAL" clId="{640735D3-797E-4955-AEE7-F7F3E3352F0A}" dt="2023-09-06T15:25:04.387" v="872"/>
          <ac:spMkLst>
            <pc:docMk/>
            <pc:sldMk cId="0" sldId="270"/>
            <ac:spMk id="11" creationId="{97EA3BA0-B8E1-20CD-6CAF-FF2E52ACDCE3}"/>
          </ac:spMkLst>
        </pc:spChg>
        <pc:picChg chg="add mod">
          <ac:chgData name="Kirchem, Dana" userId="c1095789-4b75-4dd7-ad59-3269645e3a38" providerId="ADAL" clId="{640735D3-797E-4955-AEE7-F7F3E3352F0A}" dt="2023-09-07T09:24:08.600" v="1574"/>
          <ac:picMkLst>
            <pc:docMk/>
            <pc:sldMk cId="0" sldId="270"/>
            <ac:picMk id="3" creationId="{D070CBB6-24A2-BA9E-29C3-5A031C094314}"/>
          </ac:picMkLst>
        </pc:picChg>
        <pc:cxnChg chg="mod">
          <ac:chgData name="Kirchem, Dana" userId="c1095789-4b75-4dd7-ad59-3269645e3a38" providerId="ADAL" clId="{640735D3-797E-4955-AEE7-F7F3E3352F0A}" dt="2023-09-06T12:43:45.408" v="283" actId="14100"/>
          <ac:cxnSpMkLst>
            <pc:docMk/>
            <pc:sldMk cId="0" sldId="270"/>
            <ac:cxnSpMk id="9" creationId="{0A57A184-D680-4321-96DC-42CF438A4275}"/>
          </ac:cxnSpMkLst>
        </pc:cxnChg>
        <pc:cxnChg chg="mod">
          <ac:chgData name="Kirchem, Dana" userId="c1095789-4b75-4dd7-ad59-3269645e3a38" providerId="ADAL" clId="{640735D3-797E-4955-AEE7-F7F3E3352F0A}" dt="2023-09-06T12:43:52.393" v="284" actId="14100"/>
          <ac:cxnSpMkLst>
            <pc:docMk/>
            <pc:sldMk cId="0" sldId="270"/>
            <ac:cxnSpMk id="13" creationId="{EC7C6BD4-3F4E-4B10-9383-9740E0F17708}"/>
          </ac:cxnSpMkLst>
        </pc:cxnChg>
      </pc:sldChg>
      <pc:sldChg chg="addSp delSp modSp mod">
        <pc:chgData name="Kirchem, Dana" userId="c1095789-4b75-4dd7-ad59-3269645e3a38" providerId="ADAL" clId="{640735D3-797E-4955-AEE7-F7F3E3352F0A}" dt="2023-09-07T09:15:05.674" v="1547" actId="20577"/>
        <pc:sldMkLst>
          <pc:docMk/>
          <pc:sldMk cId="0" sldId="272"/>
        </pc:sldMkLst>
        <pc:spChg chg="del">
          <ac:chgData name="Kirchem, Dana" userId="c1095789-4b75-4dd7-ad59-3269645e3a38" providerId="ADAL" clId="{640735D3-797E-4955-AEE7-F7F3E3352F0A}" dt="2023-09-06T09:40:14.848" v="105" actId="478"/>
          <ac:spMkLst>
            <pc:docMk/>
            <pc:sldMk cId="0" sldId="272"/>
            <ac:spMk id="3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5:09.272" v="873"/>
          <ac:spMkLst>
            <pc:docMk/>
            <pc:sldMk cId="0" sldId="272"/>
            <ac:spMk id="3" creationId="{5D54E807-E8D8-D874-5157-0BEBB86ED0F6}"/>
          </ac:spMkLst>
        </pc:spChg>
        <pc:spChg chg="del">
          <ac:chgData name="Kirchem, Dana" userId="c1095789-4b75-4dd7-ad59-3269645e3a38" providerId="ADAL" clId="{640735D3-797E-4955-AEE7-F7F3E3352F0A}" dt="2023-09-06T09:40:13.568" v="104" actId="478"/>
          <ac:spMkLst>
            <pc:docMk/>
            <pc:sldMk cId="0" sldId="272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5:09.272" v="873"/>
          <ac:spMkLst>
            <pc:docMk/>
            <pc:sldMk cId="0" sldId="272"/>
            <ac:spMk id="4" creationId="{F6567063-597D-C779-6991-B2B51FB79D97}"/>
          </ac:spMkLst>
        </pc:spChg>
        <pc:spChg chg="mod">
          <ac:chgData name="Kirchem, Dana" userId="c1095789-4b75-4dd7-ad59-3269645e3a38" providerId="ADAL" clId="{640735D3-797E-4955-AEE7-F7F3E3352F0A}" dt="2023-09-07T09:13:46.900" v="1436" actId="20577"/>
          <ac:spMkLst>
            <pc:docMk/>
            <pc:sldMk cId="0" sldId="272"/>
            <ac:spMk id="8" creationId="{088EC5EF-2DBE-4FDD-8F4A-264F6969BD1B}"/>
          </ac:spMkLst>
        </pc:spChg>
        <pc:spChg chg="mod">
          <ac:chgData name="Kirchem, Dana" userId="c1095789-4b75-4dd7-ad59-3269645e3a38" providerId="ADAL" clId="{640735D3-797E-4955-AEE7-F7F3E3352F0A}" dt="2023-09-07T09:15:05.674" v="1547" actId="20577"/>
          <ac:spMkLst>
            <pc:docMk/>
            <pc:sldMk cId="0" sldId="272"/>
            <ac:spMk id="9" creationId="{C94758A1-F9EB-4F13-B1F4-8DCE888BBDD1}"/>
          </ac:spMkLst>
        </pc:spChg>
      </pc:sldChg>
      <pc:sldChg chg="delSp mod">
        <pc:chgData name="Kirchem, Dana" userId="c1095789-4b75-4dd7-ad59-3269645e3a38" providerId="ADAL" clId="{640735D3-797E-4955-AEE7-F7F3E3352F0A}" dt="2023-09-06T09:40:25.224" v="109" actId="478"/>
        <pc:sldMkLst>
          <pc:docMk/>
          <pc:sldMk cId="383658423" sldId="275"/>
        </pc:sldMkLst>
        <pc:spChg chg="del">
          <ac:chgData name="Kirchem, Dana" userId="c1095789-4b75-4dd7-ad59-3269645e3a38" providerId="ADAL" clId="{640735D3-797E-4955-AEE7-F7F3E3352F0A}" dt="2023-09-06T09:40:23.944" v="108" actId="478"/>
          <ac:spMkLst>
            <pc:docMk/>
            <pc:sldMk cId="383658423" sldId="275"/>
            <ac:spMk id="3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40:25.224" v="109" actId="478"/>
          <ac:spMkLst>
            <pc:docMk/>
            <pc:sldMk cId="383658423" sldId="275"/>
            <ac:spMk id="4" creationId="{00000000-0000-0000-0000-000000000000}"/>
          </ac:spMkLst>
        </pc:spChg>
      </pc:sldChg>
      <pc:sldChg chg="addSp delSp modSp mod">
        <pc:chgData name="Kirchem, Dana" userId="c1095789-4b75-4dd7-ad59-3269645e3a38" providerId="ADAL" clId="{640735D3-797E-4955-AEE7-F7F3E3352F0A}" dt="2023-09-07T09:23:33.481" v="1564"/>
        <pc:sldMkLst>
          <pc:docMk/>
          <pc:sldMk cId="3904707091" sldId="277"/>
        </pc:sldMkLst>
        <pc:spChg chg="del">
          <ac:chgData name="Kirchem, Dana" userId="c1095789-4b75-4dd7-ad59-3269645e3a38" providerId="ADAL" clId="{640735D3-797E-4955-AEE7-F7F3E3352F0A}" dt="2023-09-06T09:39:25.070" v="84" actId="478"/>
          <ac:spMkLst>
            <pc:docMk/>
            <pc:sldMk cId="3904707091" sldId="277"/>
            <ac:spMk id="3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39:26.145" v="85" actId="478"/>
          <ac:spMkLst>
            <pc:docMk/>
            <pc:sldMk cId="3904707091" sldId="277"/>
            <ac:spMk id="4" creationId="{00000000-0000-0000-0000-000000000000}"/>
          </ac:spMkLst>
        </pc:spChg>
        <pc:spChg chg="mod">
          <ac:chgData name="Kirchem, Dana" userId="c1095789-4b75-4dd7-ad59-3269645e3a38" providerId="ADAL" clId="{640735D3-797E-4955-AEE7-F7F3E3352F0A}" dt="2023-09-06T12:33:47.112" v="134" actId="14100"/>
          <ac:spMkLst>
            <pc:docMk/>
            <pc:sldMk cId="3904707091" sldId="277"/>
            <ac:spMk id="6" creationId="{00000000-0000-0000-0000-000000000000}"/>
          </ac:spMkLst>
        </pc:spChg>
        <pc:spChg chg="mod">
          <ac:chgData name="Kirchem, Dana" userId="c1095789-4b75-4dd7-ad59-3269645e3a38" providerId="ADAL" clId="{640735D3-797E-4955-AEE7-F7F3E3352F0A}" dt="2023-09-06T15:22:16.721" v="858" actId="20577"/>
          <ac:spMkLst>
            <pc:docMk/>
            <pc:sldMk cId="3904707091" sldId="277"/>
            <ac:spMk id="7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22.746" v="861"/>
          <ac:spMkLst>
            <pc:docMk/>
            <pc:sldMk cId="3904707091" sldId="277"/>
            <ac:spMk id="10" creationId="{AA579317-3441-5FE3-197B-1ADB5F0AB436}"/>
          </ac:spMkLst>
        </pc:spChg>
        <pc:spChg chg="add mod">
          <ac:chgData name="Kirchem, Dana" userId="c1095789-4b75-4dd7-ad59-3269645e3a38" providerId="ADAL" clId="{640735D3-797E-4955-AEE7-F7F3E3352F0A}" dt="2023-09-06T15:24:22.746" v="861"/>
          <ac:spMkLst>
            <pc:docMk/>
            <pc:sldMk cId="3904707091" sldId="277"/>
            <ac:spMk id="11" creationId="{49AE8E26-2157-67AF-085F-21F7CED28615}"/>
          </ac:spMkLst>
        </pc:spChg>
        <pc:picChg chg="add mod">
          <ac:chgData name="Kirchem, Dana" userId="c1095789-4b75-4dd7-ad59-3269645e3a38" providerId="ADAL" clId="{640735D3-797E-4955-AEE7-F7F3E3352F0A}" dt="2023-09-07T09:23:33.481" v="1564"/>
          <ac:picMkLst>
            <pc:docMk/>
            <pc:sldMk cId="3904707091" sldId="277"/>
            <ac:picMk id="3" creationId="{CE13B490-40F9-092B-8BB9-572DD4BC954B}"/>
          </ac:picMkLst>
        </pc:picChg>
        <pc:picChg chg="add del">
          <ac:chgData name="Kirchem, Dana" userId="c1095789-4b75-4dd7-ad59-3269645e3a38" providerId="ADAL" clId="{640735D3-797E-4955-AEE7-F7F3E3352F0A}" dt="2023-09-06T12:32:21.989" v="128" actId="478"/>
          <ac:picMkLst>
            <pc:docMk/>
            <pc:sldMk cId="3904707091" sldId="277"/>
            <ac:picMk id="4" creationId="{6752639B-A846-7125-3134-E3D2AB10E1B6}"/>
          </ac:picMkLst>
        </pc:picChg>
        <pc:picChg chg="add mod">
          <ac:chgData name="Kirchem, Dana" userId="c1095789-4b75-4dd7-ad59-3269645e3a38" providerId="ADAL" clId="{640735D3-797E-4955-AEE7-F7F3E3352F0A}" dt="2023-09-06T12:33:56.648" v="135" actId="14100"/>
          <ac:picMkLst>
            <pc:docMk/>
            <pc:sldMk cId="3904707091" sldId="277"/>
            <ac:picMk id="9" creationId="{40975CAF-FD7F-814D-8529-4AA20FF872FD}"/>
          </ac:picMkLst>
        </pc:picChg>
      </pc:sldChg>
      <pc:sldChg chg="addSp delSp modSp mod ord">
        <pc:chgData name="Kirchem, Dana" userId="c1095789-4b75-4dd7-ad59-3269645e3a38" providerId="ADAL" clId="{640735D3-797E-4955-AEE7-F7F3E3352F0A}" dt="2023-09-07T09:34:24.277" v="1891" actId="20577"/>
        <pc:sldMkLst>
          <pc:docMk/>
          <pc:sldMk cId="3864818039" sldId="278"/>
        </pc:sldMkLst>
        <pc:spChg chg="del">
          <ac:chgData name="Kirchem, Dana" userId="c1095789-4b75-4dd7-ad59-3269645e3a38" providerId="ADAL" clId="{640735D3-797E-4955-AEE7-F7F3E3352F0A}" dt="2023-09-06T09:40:19.936" v="107" actId="478"/>
          <ac:spMkLst>
            <pc:docMk/>
            <pc:sldMk cId="3864818039" sldId="278"/>
            <ac:spMk id="3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40:18.528" v="106" actId="478"/>
          <ac:spMkLst>
            <pc:docMk/>
            <pc:sldMk cId="3864818039" sldId="278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47.019" v="868"/>
          <ac:spMkLst>
            <pc:docMk/>
            <pc:sldMk cId="3864818039" sldId="278"/>
            <ac:spMk id="6" creationId="{E22412B1-185D-F812-25D0-E1AB62FD07FC}"/>
          </ac:spMkLst>
        </pc:spChg>
        <pc:spChg chg="add mod">
          <ac:chgData name="Kirchem, Dana" userId="c1095789-4b75-4dd7-ad59-3269645e3a38" providerId="ADAL" clId="{640735D3-797E-4955-AEE7-F7F3E3352F0A}" dt="2023-09-06T15:24:47.019" v="868"/>
          <ac:spMkLst>
            <pc:docMk/>
            <pc:sldMk cId="3864818039" sldId="278"/>
            <ac:spMk id="8" creationId="{ABB1038E-EDB1-6C76-8FAE-D94040C0E630}"/>
          </ac:spMkLst>
        </pc:spChg>
        <pc:spChg chg="add mod">
          <ac:chgData name="Kirchem, Dana" userId="c1095789-4b75-4dd7-ad59-3269645e3a38" providerId="ADAL" clId="{640735D3-797E-4955-AEE7-F7F3E3352F0A}" dt="2023-09-07T09:34:24.277" v="1891" actId="20577"/>
          <ac:spMkLst>
            <pc:docMk/>
            <pc:sldMk cId="3864818039" sldId="278"/>
            <ac:spMk id="9" creationId="{9C7B2982-8785-1257-9ADD-645DD9F92A0C}"/>
          </ac:spMkLst>
        </pc:spChg>
        <pc:picChg chg="add mod">
          <ac:chgData name="Kirchem, Dana" userId="c1095789-4b75-4dd7-ad59-3269645e3a38" providerId="ADAL" clId="{640735D3-797E-4955-AEE7-F7F3E3352F0A}" dt="2023-09-07T09:23:51.416" v="1571"/>
          <ac:picMkLst>
            <pc:docMk/>
            <pc:sldMk cId="3864818039" sldId="278"/>
            <ac:picMk id="3" creationId="{4527910B-D66D-F2CB-45C6-EA844D581C2E}"/>
          </ac:picMkLst>
        </pc:picChg>
        <pc:picChg chg="add mod modCrop">
          <ac:chgData name="Kirchem, Dana" userId="c1095789-4b75-4dd7-ad59-3269645e3a38" providerId="ADAL" clId="{640735D3-797E-4955-AEE7-F7F3E3352F0A}" dt="2023-09-07T09:07:30.645" v="1365" actId="1037"/>
          <ac:picMkLst>
            <pc:docMk/>
            <pc:sldMk cId="3864818039" sldId="278"/>
            <ac:picMk id="4" creationId="{D224E93A-0033-0E68-41D0-1629BF5C1961}"/>
          </ac:picMkLst>
        </pc:picChg>
        <pc:picChg chg="del">
          <ac:chgData name="Kirchem, Dana" userId="c1095789-4b75-4dd7-ad59-3269645e3a38" providerId="ADAL" clId="{640735D3-797E-4955-AEE7-F7F3E3352F0A}" dt="2023-09-06T09:40:34" v="112" actId="478"/>
          <ac:picMkLst>
            <pc:docMk/>
            <pc:sldMk cId="3864818039" sldId="278"/>
            <ac:picMk id="8" creationId="{97C884EB-EE82-4E08-84ED-F3AF6B3823D7}"/>
          </ac:picMkLst>
        </pc:picChg>
      </pc:sldChg>
      <pc:sldChg chg="delSp mod">
        <pc:chgData name="Kirchem, Dana" userId="c1095789-4b75-4dd7-ad59-3269645e3a38" providerId="ADAL" clId="{640735D3-797E-4955-AEE7-F7F3E3352F0A}" dt="2023-09-06T09:40:30.552" v="111" actId="478"/>
        <pc:sldMkLst>
          <pc:docMk/>
          <pc:sldMk cId="3839608828" sldId="279"/>
        </pc:sldMkLst>
        <pc:spChg chg="del">
          <ac:chgData name="Kirchem, Dana" userId="c1095789-4b75-4dd7-ad59-3269645e3a38" providerId="ADAL" clId="{640735D3-797E-4955-AEE7-F7F3E3352F0A}" dt="2023-09-06T09:40:30.552" v="111" actId="478"/>
          <ac:spMkLst>
            <pc:docMk/>
            <pc:sldMk cId="3839608828" sldId="279"/>
            <ac:spMk id="3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40:29.025" v="110" actId="478"/>
          <ac:spMkLst>
            <pc:docMk/>
            <pc:sldMk cId="3839608828" sldId="279"/>
            <ac:spMk id="4" creationId="{00000000-0000-0000-0000-000000000000}"/>
          </ac:spMkLst>
        </pc:spChg>
      </pc:sldChg>
      <pc:sldChg chg="addSp delSp modSp mod ord modNotesTx">
        <pc:chgData name="Kirchem, Dana" userId="c1095789-4b75-4dd7-ad59-3269645e3a38" providerId="ADAL" clId="{640735D3-797E-4955-AEE7-F7F3E3352F0A}" dt="2023-09-07T09:23:48.447" v="1570"/>
        <pc:sldMkLst>
          <pc:docMk/>
          <pc:sldMk cId="642635405" sldId="280"/>
        </pc:sldMkLst>
        <pc:spChg chg="del">
          <ac:chgData name="Kirchem, Dana" userId="c1095789-4b75-4dd7-ad59-3269645e3a38" providerId="ADAL" clId="{640735D3-797E-4955-AEE7-F7F3E3352F0A}" dt="2023-09-06T09:39:48.110" v="94" actId="478"/>
          <ac:spMkLst>
            <pc:docMk/>
            <pc:sldMk cId="642635405" sldId="280"/>
            <ac:spMk id="3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43.547" v="867"/>
          <ac:spMkLst>
            <pc:docMk/>
            <pc:sldMk cId="642635405" sldId="280"/>
            <ac:spMk id="3" creationId="{2AAAA9B5-AA6B-93ED-1D4D-A616F6D67FA6}"/>
          </ac:spMkLst>
        </pc:spChg>
        <pc:spChg chg="del">
          <ac:chgData name="Kirchem, Dana" userId="c1095789-4b75-4dd7-ad59-3269645e3a38" providerId="ADAL" clId="{640735D3-797E-4955-AEE7-F7F3E3352F0A}" dt="2023-09-06T09:39:49.070" v="95" actId="478"/>
          <ac:spMkLst>
            <pc:docMk/>
            <pc:sldMk cId="642635405" sldId="280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43.547" v="867"/>
          <ac:spMkLst>
            <pc:docMk/>
            <pc:sldMk cId="642635405" sldId="280"/>
            <ac:spMk id="4" creationId="{3D2B9BD1-C265-F770-4E9E-872A6BDA0444}"/>
          </ac:spMkLst>
        </pc:spChg>
        <pc:spChg chg="mod">
          <ac:chgData name="Kirchem, Dana" userId="c1095789-4b75-4dd7-ad59-3269645e3a38" providerId="ADAL" clId="{640735D3-797E-4955-AEE7-F7F3E3352F0A}" dt="2023-09-07T09:06:14.806" v="1349" actId="20577"/>
          <ac:spMkLst>
            <pc:docMk/>
            <pc:sldMk cId="642635405" sldId="280"/>
            <ac:spMk id="6" creationId="{4851A284-E043-4209-A3E3-CA936B639149}"/>
          </ac:spMkLst>
        </pc:spChg>
        <pc:picChg chg="add mod">
          <ac:chgData name="Kirchem, Dana" userId="c1095789-4b75-4dd7-ad59-3269645e3a38" providerId="ADAL" clId="{640735D3-797E-4955-AEE7-F7F3E3352F0A}" dt="2023-09-07T09:23:48.447" v="1570"/>
          <ac:picMkLst>
            <pc:docMk/>
            <pc:sldMk cId="642635405" sldId="280"/>
            <ac:picMk id="9" creationId="{188508D8-0FDE-FE60-2380-6546B0F10C5C}"/>
          </ac:picMkLst>
        </pc:picChg>
      </pc:sldChg>
      <pc:sldChg chg="addSp delSp modSp mod ord">
        <pc:chgData name="Kirchem, Dana" userId="c1095789-4b75-4dd7-ad59-3269645e3a38" providerId="ADAL" clId="{640735D3-797E-4955-AEE7-F7F3E3352F0A}" dt="2023-09-07T09:34:55.120" v="1893"/>
        <pc:sldMkLst>
          <pc:docMk/>
          <pc:sldMk cId="2813246578" sldId="282"/>
        </pc:sldMkLst>
        <pc:spChg chg="del">
          <ac:chgData name="Kirchem, Dana" userId="c1095789-4b75-4dd7-ad59-3269645e3a38" providerId="ADAL" clId="{640735D3-797E-4955-AEE7-F7F3E3352F0A}" dt="2023-09-06T09:40:07.278" v="102" actId="478"/>
          <ac:spMkLst>
            <pc:docMk/>
            <pc:sldMk cId="2813246578" sldId="282"/>
            <ac:spMk id="3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53.003" v="869"/>
          <ac:spMkLst>
            <pc:docMk/>
            <pc:sldMk cId="2813246578" sldId="282"/>
            <ac:spMk id="3" creationId="{F3C538E8-1655-3CC4-34B2-591EC98FE78A}"/>
          </ac:spMkLst>
        </pc:spChg>
        <pc:spChg chg="del">
          <ac:chgData name="Kirchem, Dana" userId="c1095789-4b75-4dd7-ad59-3269645e3a38" providerId="ADAL" clId="{640735D3-797E-4955-AEE7-F7F3E3352F0A}" dt="2023-09-06T09:40:08.630" v="103" actId="478"/>
          <ac:spMkLst>
            <pc:docMk/>
            <pc:sldMk cId="2813246578" sldId="282"/>
            <ac:spMk id="4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6T15:24:53.003" v="869"/>
          <ac:spMkLst>
            <pc:docMk/>
            <pc:sldMk cId="2813246578" sldId="282"/>
            <ac:spMk id="4" creationId="{9E0B9D58-8DD3-153C-57DF-5D047DD26B04}"/>
          </ac:spMkLst>
        </pc:spChg>
      </pc:sldChg>
      <pc:sldChg chg="addSp delSp modSp mod">
        <pc:chgData name="Kirchem, Dana" userId="c1095789-4b75-4dd7-ad59-3269645e3a38" providerId="ADAL" clId="{640735D3-797E-4955-AEE7-F7F3E3352F0A}" dt="2023-09-07T09:24:05.585" v="1573"/>
        <pc:sldMkLst>
          <pc:docMk/>
          <pc:sldMk cId="371655876" sldId="283"/>
        </pc:sldMkLst>
        <pc:spChg chg="del">
          <ac:chgData name="Kirchem, Dana" userId="c1095789-4b75-4dd7-ad59-3269645e3a38" providerId="ADAL" clId="{640735D3-797E-4955-AEE7-F7F3E3352F0A}" dt="2023-09-06T09:39:59.504" v="99" actId="478"/>
          <ac:spMkLst>
            <pc:docMk/>
            <pc:sldMk cId="371655876" sldId="283"/>
            <ac:spMk id="3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39:58.328" v="98" actId="478"/>
          <ac:spMkLst>
            <pc:docMk/>
            <pc:sldMk cId="371655876" sldId="283"/>
            <ac:spMk id="4" creationId="{00000000-0000-0000-0000-000000000000}"/>
          </ac:spMkLst>
        </pc:spChg>
        <pc:spChg chg="mod">
          <ac:chgData name="Kirchem, Dana" userId="c1095789-4b75-4dd7-ad59-3269645e3a38" providerId="ADAL" clId="{640735D3-797E-4955-AEE7-F7F3E3352F0A}" dt="2023-09-06T15:19:43.650" v="798" actId="1076"/>
          <ac:spMkLst>
            <pc:docMk/>
            <pc:sldMk cId="371655876" sldId="283"/>
            <ac:spMk id="6" creationId="{FA171429-8BE1-4B32-B007-E16599ED2584}"/>
          </ac:spMkLst>
        </pc:spChg>
        <pc:spChg chg="mod">
          <ac:chgData name="Kirchem, Dana" userId="c1095789-4b75-4dd7-ad59-3269645e3a38" providerId="ADAL" clId="{640735D3-797E-4955-AEE7-F7F3E3352F0A}" dt="2023-09-06T15:19:31.960" v="796" actId="1076"/>
          <ac:spMkLst>
            <pc:docMk/>
            <pc:sldMk cId="371655876" sldId="283"/>
            <ac:spMk id="11" creationId="{7A537B99-00C9-42B1-BA3E-16792E1C0F4F}"/>
          </ac:spMkLst>
        </pc:spChg>
        <pc:spChg chg="add mod">
          <ac:chgData name="Kirchem, Dana" userId="c1095789-4b75-4dd7-ad59-3269645e3a38" providerId="ADAL" clId="{640735D3-797E-4955-AEE7-F7F3E3352F0A}" dt="2023-09-06T15:20:43.523" v="850" actId="1076"/>
          <ac:spMkLst>
            <pc:docMk/>
            <pc:sldMk cId="371655876" sldId="283"/>
            <ac:spMk id="12" creationId="{C80CE9A1-F8F4-D962-F469-0D89085318BB}"/>
          </ac:spMkLst>
        </pc:spChg>
        <pc:spChg chg="add mod">
          <ac:chgData name="Kirchem, Dana" userId="c1095789-4b75-4dd7-ad59-3269645e3a38" providerId="ADAL" clId="{640735D3-797E-4955-AEE7-F7F3E3352F0A}" dt="2023-09-06T15:25:01.547" v="871"/>
          <ac:spMkLst>
            <pc:docMk/>
            <pc:sldMk cId="371655876" sldId="283"/>
            <ac:spMk id="16" creationId="{151DDAE6-807D-F920-6BA5-5ACD9F855AE8}"/>
          </ac:spMkLst>
        </pc:spChg>
        <pc:spChg chg="add mod">
          <ac:chgData name="Kirchem, Dana" userId="c1095789-4b75-4dd7-ad59-3269645e3a38" providerId="ADAL" clId="{640735D3-797E-4955-AEE7-F7F3E3352F0A}" dt="2023-09-06T15:25:01.547" v="871"/>
          <ac:spMkLst>
            <pc:docMk/>
            <pc:sldMk cId="371655876" sldId="283"/>
            <ac:spMk id="17" creationId="{66350353-A412-5CFA-8DA5-07D48837D7B7}"/>
          </ac:spMkLst>
        </pc:spChg>
        <pc:picChg chg="add mod">
          <ac:chgData name="Kirchem, Dana" userId="c1095789-4b75-4dd7-ad59-3269645e3a38" providerId="ADAL" clId="{640735D3-797E-4955-AEE7-F7F3E3352F0A}" dt="2023-09-07T09:24:05.585" v="1573"/>
          <ac:picMkLst>
            <pc:docMk/>
            <pc:sldMk cId="371655876" sldId="283"/>
            <ac:picMk id="3" creationId="{E7D72BFD-E1CE-D24A-3B88-DF3789A2999C}"/>
          </ac:picMkLst>
        </pc:picChg>
        <pc:cxnChg chg="mod">
          <ac:chgData name="Kirchem, Dana" userId="c1095789-4b75-4dd7-ad59-3269645e3a38" providerId="ADAL" clId="{640735D3-797E-4955-AEE7-F7F3E3352F0A}" dt="2023-09-06T15:19:52.609" v="801" actId="14100"/>
          <ac:cxnSpMkLst>
            <pc:docMk/>
            <pc:sldMk cId="371655876" sldId="283"/>
            <ac:cxnSpMk id="13" creationId="{0C183DC0-6C37-4F12-8BD1-64E28473C3BC}"/>
          </ac:cxnSpMkLst>
        </pc:cxnChg>
        <pc:cxnChg chg="mod">
          <ac:chgData name="Kirchem, Dana" userId="c1095789-4b75-4dd7-ad59-3269645e3a38" providerId="ADAL" clId="{640735D3-797E-4955-AEE7-F7F3E3352F0A}" dt="2023-09-06T15:21:20.302" v="851" actId="14100"/>
          <ac:cxnSpMkLst>
            <pc:docMk/>
            <pc:sldMk cId="371655876" sldId="283"/>
            <ac:cxnSpMk id="14" creationId="{4DA7DC66-F492-45CE-B612-5758BFCC7B3C}"/>
          </ac:cxnSpMkLst>
        </pc:cxnChg>
      </pc:sldChg>
      <pc:sldChg chg="addSp delSp modSp new mod">
        <pc:chgData name="Kirchem, Dana" userId="c1095789-4b75-4dd7-ad59-3269645e3a38" providerId="ADAL" clId="{640735D3-797E-4955-AEE7-F7F3E3352F0A}" dt="2023-09-07T09:35:32.765" v="1916" actId="20577"/>
        <pc:sldMkLst>
          <pc:docMk/>
          <pc:sldMk cId="1755552669" sldId="284"/>
        </pc:sldMkLst>
        <pc:spChg chg="mod">
          <ac:chgData name="Kirchem, Dana" userId="c1095789-4b75-4dd7-ad59-3269645e3a38" providerId="ADAL" clId="{640735D3-797E-4955-AEE7-F7F3E3352F0A}" dt="2023-09-06T15:22:08.593" v="856" actId="403"/>
          <ac:spMkLst>
            <pc:docMk/>
            <pc:sldMk cId="1755552669" sldId="284"/>
            <ac:spMk id="2" creationId="{91997B0C-6957-D531-7E41-6848080CE04C}"/>
          </ac:spMkLst>
        </pc:spChg>
        <pc:spChg chg="del">
          <ac:chgData name="Kirchem, Dana" userId="c1095789-4b75-4dd7-ad59-3269645e3a38" providerId="ADAL" clId="{640735D3-797E-4955-AEE7-F7F3E3352F0A}" dt="2023-09-06T09:38:29.531" v="75" actId="478"/>
          <ac:spMkLst>
            <pc:docMk/>
            <pc:sldMk cId="1755552669" sldId="284"/>
            <ac:spMk id="4" creationId="{785EEF89-53C7-D179-98EE-93FFD133DADC}"/>
          </ac:spMkLst>
        </pc:spChg>
        <pc:spChg chg="mod">
          <ac:chgData name="Kirchem, Dana" userId="c1095789-4b75-4dd7-ad59-3269645e3a38" providerId="ADAL" clId="{640735D3-797E-4955-AEE7-F7F3E3352F0A}" dt="2023-09-06T15:21:41.689" v="852" actId="20577"/>
          <ac:spMkLst>
            <pc:docMk/>
            <pc:sldMk cId="1755552669" sldId="284"/>
            <ac:spMk id="5" creationId="{F40FCE50-2481-0A36-B6F2-CFA5FD2320B4}"/>
          </ac:spMkLst>
        </pc:spChg>
        <pc:spChg chg="add mod">
          <ac:chgData name="Kirchem, Dana" userId="c1095789-4b75-4dd7-ad59-3269645e3a38" providerId="ADAL" clId="{640735D3-797E-4955-AEE7-F7F3E3352F0A}" dt="2023-09-06T12:35:01.904" v="148" actId="14100"/>
          <ac:spMkLst>
            <pc:docMk/>
            <pc:sldMk cId="1755552669" sldId="284"/>
            <ac:spMk id="8" creationId="{B81EAEDB-8D3D-218B-43E2-561869B047BC}"/>
          </ac:spMkLst>
        </pc:spChg>
        <pc:spChg chg="add mod">
          <ac:chgData name="Kirchem, Dana" userId="c1095789-4b75-4dd7-ad59-3269645e3a38" providerId="ADAL" clId="{640735D3-797E-4955-AEE7-F7F3E3352F0A}" dt="2023-09-07T09:35:32.765" v="1916" actId="20577"/>
          <ac:spMkLst>
            <pc:docMk/>
            <pc:sldMk cId="1755552669" sldId="284"/>
            <ac:spMk id="9" creationId="{167FCF3E-37C0-4FB0-F693-64AAC4D940DD}"/>
          </ac:spMkLst>
        </pc:spChg>
        <pc:picChg chg="add mod">
          <ac:chgData name="Kirchem, Dana" userId="c1095789-4b75-4dd7-ad59-3269645e3a38" providerId="ADAL" clId="{640735D3-797E-4955-AEE7-F7F3E3352F0A}" dt="2023-09-07T09:23:21.888" v="1562" actId="1036"/>
          <ac:picMkLst>
            <pc:docMk/>
            <pc:sldMk cId="1755552669" sldId="284"/>
            <ac:picMk id="10" creationId="{4D7FADFF-A5B5-0F38-B33C-C5F58E90ADE3}"/>
          </ac:picMkLst>
        </pc:picChg>
      </pc:sldChg>
      <pc:sldChg chg="addSp modSp add mod">
        <pc:chgData name="Kirchem, Dana" userId="c1095789-4b75-4dd7-ad59-3269645e3a38" providerId="ADAL" clId="{640735D3-797E-4955-AEE7-F7F3E3352F0A}" dt="2023-09-07T09:23:35.845" v="1565"/>
        <pc:sldMkLst>
          <pc:docMk/>
          <pc:sldMk cId="1933566289" sldId="285"/>
        </pc:sldMkLst>
        <pc:spChg chg="add mod">
          <ac:chgData name="Kirchem, Dana" userId="c1095789-4b75-4dd7-ad59-3269645e3a38" providerId="ADAL" clId="{640735D3-797E-4955-AEE7-F7F3E3352F0A}" dt="2023-09-06T15:24:27.018" v="862"/>
          <ac:spMkLst>
            <pc:docMk/>
            <pc:sldMk cId="1933566289" sldId="285"/>
            <ac:spMk id="3" creationId="{15411F28-6D95-50F7-DD9B-4DFD0F4B019E}"/>
          </ac:spMkLst>
        </pc:spChg>
        <pc:spChg chg="add mod">
          <ac:chgData name="Kirchem, Dana" userId="c1095789-4b75-4dd7-ad59-3269645e3a38" providerId="ADAL" clId="{640735D3-797E-4955-AEE7-F7F3E3352F0A}" dt="2023-09-06T15:24:27.018" v="862"/>
          <ac:spMkLst>
            <pc:docMk/>
            <pc:sldMk cId="1933566289" sldId="285"/>
            <ac:spMk id="4" creationId="{203E8236-84C3-FB80-2755-2584309D676F}"/>
          </ac:spMkLst>
        </pc:spChg>
        <pc:spChg chg="mod">
          <ac:chgData name="Kirchem, Dana" userId="c1095789-4b75-4dd7-ad59-3269645e3a38" providerId="ADAL" clId="{640735D3-797E-4955-AEE7-F7F3E3352F0A}" dt="2023-09-06T12:37:41.923" v="226" actId="403"/>
          <ac:spMkLst>
            <pc:docMk/>
            <pc:sldMk cId="1933566289" sldId="285"/>
            <ac:spMk id="6" creationId="{00000000-0000-0000-0000-000000000000}"/>
          </ac:spMkLst>
        </pc:spChg>
        <pc:picChg chg="add mod">
          <ac:chgData name="Kirchem, Dana" userId="c1095789-4b75-4dd7-ad59-3269645e3a38" providerId="ADAL" clId="{640735D3-797E-4955-AEE7-F7F3E3352F0A}" dt="2023-09-07T09:23:35.845" v="1565"/>
          <ac:picMkLst>
            <pc:docMk/>
            <pc:sldMk cId="1933566289" sldId="285"/>
            <ac:picMk id="8" creationId="{C580E9A8-8979-336E-33E8-622FED00C621}"/>
          </ac:picMkLst>
        </pc:picChg>
      </pc:sldChg>
      <pc:sldChg chg="addSp delSp modSp new mod ord">
        <pc:chgData name="Kirchem, Dana" userId="c1095789-4b75-4dd7-ad59-3269645e3a38" providerId="ADAL" clId="{640735D3-797E-4955-AEE7-F7F3E3352F0A}" dt="2023-09-07T09:11:46.688" v="1413"/>
        <pc:sldMkLst>
          <pc:docMk/>
          <pc:sldMk cId="1371119855" sldId="286"/>
        </pc:sldMkLst>
        <pc:spChg chg="mod">
          <ac:chgData name="Kirchem, Dana" userId="c1095789-4b75-4dd7-ad59-3269645e3a38" providerId="ADAL" clId="{640735D3-797E-4955-AEE7-F7F3E3352F0A}" dt="2023-09-06T15:18:39.264" v="793" actId="403"/>
          <ac:spMkLst>
            <pc:docMk/>
            <pc:sldMk cId="1371119855" sldId="286"/>
            <ac:spMk id="2" creationId="{14F5AE52-EC3A-C721-46C7-95307C98B2D5}"/>
          </ac:spMkLst>
        </pc:spChg>
        <pc:spChg chg="del">
          <ac:chgData name="Kirchem, Dana" userId="c1095789-4b75-4dd7-ad59-3269645e3a38" providerId="ADAL" clId="{640735D3-797E-4955-AEE7-F7F3E3352F0A}" dt="2023-09-06T13:16:52.203" v="293" actId="478"/>
          <ac:spMkLst>
            <pc:docMk/>
            <pc:sldMk cId="1371119855" sldId="286"/>
            <ac:spMk id="4" creationId="{E2BC7177-6987-CF5E-4A14-F435CA27D29C}"/>
          </ac:spMkLst>
        </pc:spChg>
        <pc:spChg chg="mod">
          <ac:chgData name="Kirchem, Dana" userId="c1095789-4b75-4dd7-ad59-3269645e3a38" providerId="ADAL" clId="{640735D3-797E-4955-AEE7-F7F3E3352F0A}" dt="2023-09-06T15:22:30.986" v="859" actId="20577"/>
          <ac:spMkLst>
            <pc:docMk/>
            <pc:sldMk cId="1371119855" sldId="286"/>
            <ac:spMk id="5" creationId="{BCFB0039-5AE1-0CCD-4595-92C6191995E3}"/>
          </ac:spMkLst>
        </pc:spChg>
        <pc:spChg chg="add del mod topLvl">
          <ac:chgData name="Kirchem, Dana" userId="c1095789-4b75-4dd7-ad59-3269645e3a38" providerId="ADAL" clId="{640735D3-797E-4955-AEE7-F7F3E3352F0A}" dt="2023-09-06T14:29:16.974" v="423" actId="478"/>
          <ac:spMkLst>
            <pc:docMk/>
            <pc:sldMk cId="1371119855" sldId="286"/>
            <ac:spMk id="12" creationId="{E96302B1-D926-6351-2F96-AA798D944214}"/>
          </ac:spMkLst>
        </pc:spChg>
        <pc:spChg chg="add mod">
          <ac:chgData name="Kirchem, Dana" userId="c1095789-4b75-4dd7-ad59-3269645e3a38" providerId="ADAL" clId="{640735D3-797E-4955-AEE7-F7F3E3352F0A}" dt="2023-09-06T14:29:44.190" v="428" actId="164"/>
          <ac:spMkLst>
            <pc:docMk/>
            <pc:sldMk cId="1371119855" sldId="286"/>
            <ac:spMk id="14" creationId="{5C58E1D4-F975-67C2-02E1-E753B207420E}"/>
          </ac:spMkLst>
        </pc:spChg>
        <pc:spChg chg="add mod">
          <ac:chgData name="Kirchem, Dana" userId="c1095789-4b75-4dd7-ad59-3269645e3a38" providerId="ADAL" clId="{640735D3-797E-4955-AEE7-F7F3E3352F0A}" dt="2023-09-06T15:16:48.887" v="784" actId="14100"/>
          <ac:spMkLst>
            <pc:docMk/>
            <pc:sldMk cId="1371119855" sldId="286"/>
            <ac:spMk id="16" creationId="{639B4F9D-085E-78CD-163B-CE6BE700E493}"/>
          </ac:spMkLst>
        </pc:spChg>
        <pc:grpChg chg="add del mod">
          <ac:chgData name="Kirchem, Dana" userId="c1095789-4b75-4dd7-ad59-3269645e3a38" providerId="ADAL" clId="{640735D3-797E-4955-AEE7-F7F3E3352F0A}" dt="2023-09-06T14:29:16.974" v="423" actId="478"/>
          <ac:grpSpMkLst>
            <pc:docMk/>
            <pc:sldMk cId="1371119855" sldId="286"/>
            <ac:grpSpMk id="13" creationId="{B69944A9-E7CA-9522-0BF7-D5B3004A7887}"/>
          </ac:grpSpMkLst>
        </pc:grpChg>
        <pc:grpChg chg="add mod ord">
          <ac:chgData name="Kirchem, Dana" userId="c1095789-4b75-4dd7-ad59-3269645e3a38" providerId="ADAL" clId="{640735D3-797E-4955-AEE7-F7F3E3352F0A}" dt="2023-09-06T15:11:15.462" v="678" actId="164"/>
          <ac:grpSpMkLst>
            <pc:docMk/>
            <pc:sldMk cId="1371119855" sldId="286"/>
            <ac:grpSpMk id="15" creationId="{2C87DEDD-CC7F-D6B5-5725-88C3A9825F87}"/>
          </ac:grpSpMkLst>
        </pc:grpChg>
        <pc:grpChg chg="add mod">
          <ac:chgData name="Kirchem, Dana" userId="c1095789-4b75-4dd7-ad59-3269645e3a38" providerId="ADAL" clId="{640735D3-797E-4955-AEE7-F7F3E3352F0A}" dt="2023-09-06T15:16:55.414" v="791" actId="1037"/>
          <ac:grpSpMkLst>
            <pc:docMk/>
            <pc:sldMk cId="1371119855" sldId="286"/>
            <ac:grpSpMk id="17" creationId="{16DB1F57-E22A-43E2-82A5-4BCB40B49ACF}"/>
          </ac:grpSpMkLst>
        </pc:grpChg>
        <pc:picChg chg="add mod topLvl modCrop">
          <ac:chgData name="Kirchem, Dana" userId="c1095789-4b75-4dd7-ad59-3269645e3a38" providerId="ADAL" clId="{640735D3-797E-4955-AEE7-F7F3E3352F0A}" dt="2023-09-06T15:11:53.349" v="684" actId="14100"/>
          <ac:picMkLst>
            <pc:docMk/>
            <pc:sldMk cId="1371119855" sldId="286"/>
            <ac:picMk id="9" creationId="{0C1DABFD-26EE-0510-85AA-8C40D53C4ED8}"/>
          </ac:picMkLst>
        </pc:picChg>
        <pc:picChg chg="add mod modCrop">
          <ac:chgData name="Kirchem, Dana" userId="c1095789-4b75-4dd7-ad59-3269645e3a38" providerId="ADAL" clId="{640735D3-797E-4955-AEE7-F7F3E3352F0A}" dt="2023-09-06T15:11:15.462" v="678" actId="164"/>
          <ac:picMkLst>
            <pc:docMk/>
            <pc:sldMk cId="1371119855" sldId="286"/>
            <ac:picMk id="10" creationId="{BF09866A-6932-9538-D787-5DC75F4040EC}"/>
          </ac:picMkLst>
        </pc:picChg>
        <pc:picChg chg="add mod modCrop">
          <ac:chgData name="Kirchem, Dana" userId="c1095789-4b75-4dd7-ad59-3269645e3a38" providerId="ADAL" clId="{640735D3-797E-4955-AEE7-F7F3E3352F0A}" dt="2023-09-06T15:11:15.462" v="678" actId="164"/>
          <ac:picMkLst>
            <pc:docMk/>
            <pc:sldMk cId="1371119855" sldId="286"/>
            <ac:picMk id="11" creationId="{DEEDEFBF-C531-1B39-BD5F-0A1A70712CE3}"/>
          </ac:picMkLst>
        </pc:picChg>
      </pc:sldChg>
      <pc:sldChg chg="addSp delSp modSp add mod">
        <pc:chgData name="Kirchem, Dana" userId="c1095789-4b75-4dd7-ad59-3269645e3a38" providerId="ADAL" clId="{640735D3-797E-4955-AEE7-F7F3E3352F0A}" dt="2023-09-07T09:10:10.034" v="1411" actId="20577"/>
        <pc:sldMkLst>
          <pc:docMk/>
          <pc:sldMk cId="3642530039" sldId="287"/>
        </pc:sldMkLst>
        <pc:spChg chg="mod">
          <ac:chgData name="Kirchem, Dana" userId="c1095789-4b75-4dd7-ad59-3269645e3a38" providerId="ADAL" clId="{640735D3-797E-4955-AEE7-F7F3E3352F0A}" dt="2023-09-07T09:10:10.034" v="1411" actId="20577"/>
          <ac:spMkLst>
            <pc:docMk/>
            <pc:sldMk cId="3642530039" sldId="287"/>
            <ac:spMk id="2" creationId="{00000000-0000-0000-0000-000000000000}"/>
          </ac:spMkLst>
        </pc:spChg>
        <pc:spChg chg="add mod">
          <ac:chgData name="Kirchem, Dana" userId="c1095789-4b75-4dd7-ad59-3269645e3a38" providerId="ADAL" clId="{640735D3-797E-4955-AEE7-F7F3E3352F0A}" dt="2023-09-07T07:39:52.022" v="1227" actId="1035"/>
          <ac:spMkLst>
            <pc:docMk/>
            <pc:sldMk cId="3642530039" sldId="287"/>
            <ac:spMk id="10" creationId="{F95952B9-8A96-E03E-81B2-6BEF95CB2016}"/>
          </ac:spMkLst>
        </pc:spChg>
        <pc:picChg chg="del">
          <ac:chgData name="Kirchem, Dana" userId="c1095789-4b75-4dd7-ad59-3269645e3a38" providerId="ADAL" clId="{640735D3-797E-4955-AEE7-F7F3E3352F0A}" dt="2023-09-07T07:29:06.358" v="888" actId="478"/>
          <ac:picMkLst>
            <pc:docMk/>
            <pc:sldMk cId="3642530039" sldId="287"/>
            <ac:picMk id="4" creationId="{D224E93A-0033-0E68-41D0-1629BF5C1961}"/>
          </ac:picMkLst>
        </pc:picChg>
        <pc:picChg chg="add mod modCrop">
          <ac:chgData name="Kirchem, Dana" userId="c1095789-4b75-4dd7-ad59-3269645e3a38" providerId="ADAL" clId="{640735D3-797E-4955-AEE7-F7F3E3352F0A}" dt="2023-09-07T07:33:07.267" v="934" actId="1037"/>
          <ac:picMkLst>
            <pc:docMk/>
            <pc:sldMk cId="3642530039" sldId="287"/>
            <ac:picMk id="9" creationId="{F4B15829-3918-ADA3-A70D-F8E425758D56}"/>
          </ac:picMkLst>
        </pc:picChg>
      </pc:sldChg>
      <pc:sldChg chg="addSp delSp modSp add del mod">
        <pc:chgData name="Kirchem, Dana" userId="c1095789-4b75-4dd7-ad59-3269645e3a38" providerId="ADAL" clId="{640735D3-797E-4955-AEE7-F7F3E3352F0A}" dt="2023-09-07T09:47:26.127" v="1944" actId="47"/>
        <pc:sldMkLst>
          <pc:docMk/>
          <pc:sldMk cId="1672277671" sldId="288"/>
        </pc:sldMkLst>
        <pc:spChg chg="del">
          <ac:chgData name="Kirchem, Dana" userId="c1095789-4b75-4dd7-ad59-3269645e3a38" providerId="ADAL" clId="{640735D3-797E-4955-AEE7-F7F3E3352F0A}" dt="2023-09-07T09:47:13.263" v="1941" actId="478"/>
          <ac:spMkLst>
            <pc:docMk/>
            <pc:sldMk cId="1672277671" sldId="288"/>
            <ac:spMk id="6" creationId="{00000000-0000-0000-0000-000000000000}"/>
          </ac:spMkLst>
        </pc:spChg>
        <pc:spChg chg="add del mod">
          <ac:chgData name="Kirchem, Dana" userId="c1095789-4b75-4dd7-ad59-3269645e3a38" providerId="ADAL" clId="{640735D3-797E-4955-AEE7-F7F3E3352F0A}" dt="2023-09-07T09:47:16.050" v="1942" actId="478"/>
          <ac:spMkLst>
            <pc:docMk/>
            <pc:sldMk cId="1672277671" sldId="288"/>
            <ac:spMk id="10" creationId="{1D5E9751-86BA-EEED-1141-9D8138A4357A}"/>
          </ac:spMkLst>
        </pc:spChg>
        <pc:picChg chg="del">
          <ac:chgData name="Kirchem, Dana" userId="c1095789-4b75-4dd7-ad59-3269645e3a38" providerId="ADAL" clId="{640735D3-797E-4955-AEE7-F7F3E3352F0A}" dt="2023-09-07T09:47:19.635" v="1943" actId="478"/>
          <ac:picMkLst>
            <pc:docMk/>
            <pc:sldMk cId="1672277671" sldId="288"/>
            <ac:picMk id="12" creationId="{984A3B9F-CE1E-4504-AD7E-3BEBCFC5C35E}"/>
          </ac:picMkLst>
        </pc:picChg>
        <pc:picChg chg="del">
          <ac:chgData name="Kirchem, Dana" userId="c1095789-4b75-4dd7-ad59-3269645e3a38" providerId="ADAL" clId="{640735D3-797E-4955-AEE7-F7F3E3352F0A}" dt="2023-09-07T09:47:19.635" v="1943" actId="478"/>
          <ac:picMkLst>
            <pc:docMk/>
            <pc:sldMk cId="1672277671" sldId="288"/>
            <ac:picMk id="13" creationId="{44DC404F-846B-4F10-A7E4-BDDE1D750CE6}"/>
          </ac:picMkLst>
        </pc:picChg>
        <pc:picChg chg="del">
          <ac:chgData name="Kirchem, Dana" userId="c1095789-4b75-4dd7-ad59-3269645e3a38" providerId="ADAL" clId="{640735D3-797E-4955-AEE7-F7F3E3352F0A}" dt="2023-09-07T09:47:19.635" v="1943" actId="478"/>
          <ac:picMkLst>
            <pc:docMk/>
            <pc:sldMk cId="1672277671" sldId="288"/>
            <ac:picMk id="14" creationId="{548C0C6D-6FF0-4509-A7C3-C9922E20CEAA}"/>
          </ac:picMkLst>
        </pc:picChg>
        <pc:picChg chg="del">
          <ac:chgData name="Kirchem, Dana" userId="c1095789-4b75-4dd7-ad59-3269645e3a38" providerId="ADAL" clId="{640735D3-797E-4955-AEE7-F7F3E3352F0A}" dt="2023-09-07T09:47:19.635" v="1943" actId="478"/>
          <ac:picMkLst>
            <pc:docMk/>
            <pc:sldMk cId="1672277671" sldId="288"/>
            <ac:picMk id="15" creationId="{7FFDF8FC-2317-4D80-9B80-88F7F04608D8}"/>
          </ac:picMkLst>
        </pc:picChg>
        <pc:picChg chg="del">
          <ac:chgData name="Kirchem, Dana" userId="c1095789-4b75-4dd7-ad59-3269645e3a38" providerId="ADAL" clId="{640735D3-797E-4955-AEE7-F7F3E3352F0A}" dt="2023-09-07T09:47:19.635" v="1943" actId="478"/>
          <ac:picMkLst>
            <pc:docMk/>
            <pc:sldMk cId="1672277671" sldId="288"/>
            <ac:picMk id="16" creationId="{BC9EE8FC-D149-4A31-B35D-94D32875AB86}"/>
          </ac:picMkLst>
        </pc:picChg>
        <pc:picChg chg="del">
          <ac:chgData name="Kirchem, Dana" userId="c1095789-4b75-4dd7-ad59-3269645e3a38" providerId="ADAL" clId="{640735D3-797E-4955-AEE7-F7F3E3352F0A}" dt="2023-09-07T09:47:19.635" v="1943" actId="478"/>
          <ac:picMkLst>
            <pc:docMk/>
            <pc:sldMk cId="1672277671" sldId="288"/>
            <ac:picMk id="18" creationId="{E02342E9-F7E6-4A18-B4A3-3A5E488D9C16}"/>
          </ac:picMkLst>
        </pc:picChg>
        <pc:picChg chg="del">
          <ac:chgData name="Kirchem, Dana" userId="c1095789-4b75-4dd7-ad59-3269645e3a38" providerId="ADAL" clId="{640735D3-797E-4955-AEE7-F7F3E3352F0A}" dt="2023-09-07T09:47:19.635" v="1943" actId="478"/>
          <ac:picMkLst>
            <pc:docMk/>
            <pc:sldMk cId="1672277671" sldId="288"/>
            <ac:picMk id="22" creationId="{46D505C6-D19C-4846-B60C-CAA45A8E2B1B}"/>
          </ac:picMkLst>
        </pc:picChg>
        <pc:picChg chg="del">
          <ac:chgData name="Kirchem, Dana" userId="c1095789-4b75-4dd7-ad59-3269645e3a38" providerId="ADAL" clId="{640735D3-797E-4955-AEE7-F7F3E3352F0A}" dt="2023-09-07T09:47:19.635" v="1943" actId="478"/>
          <ac:picMkLst>
            <pc:docMk/>
            <pc:sldMk cId="1672277671" sldId="288"/>
            <ac:picMk id="24" creationId="{CB2EBE4E-C915-4FB6-A6C9-F0AB0B38D0FB}"/>
          </ac:picMkLst>
        </pc:picChg>
      </pc:sldChg>
      <pc:sldChg chg="addSp delSp modSp add mod modAnim">
        <pc:chgData name="Kirchem, Dana" userId="c1095789-4b75-4dd7-ad59-3269645e3a38" providerId="ADAL" clId="{640735D3-797E-4955-AEE7-F7F3E3352F0A}" dt="2023-09-07T09:48:16.391" v="1953" actId="1076"/>
        <pc:sldMkLst>
          <pc:docMk/>
          <pc:sldMk cId="4147911757" sldId="288"/>
        </pc:sldMkLst>
        <pc:spChg chg="del">
          <ac:chgData name="Kirchem, Dana" userId="c1095789-4b75-4dd7-ad59-3269645e3a38" providerId="ADAL" clId="{640735D3-797E-4955-AEE7-F7F3E3352F0A}" dt="2023-09-07T09:47:41.933" v="1946" actId="478"/>
          <ac:spMkLst>
            <pc:docMk/>
            <pc:sldMk cId="4147911757" sldId="288"/>
            <ac:spMk id="6" creationId="{00000000-0000-0000-0000-000000000000}"/>
          </ac:spMkLst>
        </pc:spChg>
        <pc:spChg chg="add del mod">
          <ac:chgData name="Kirchem, Dana" userId="c1095789-4b75-4dd7-ad59-3269645e3a38" providerId="ADAL" clId="{640735D3-797E-4955-AEE7-F7F3E3352F0A}" dt="2023-09-07T09:47:43.891" v="1947" actId="478"/>
          <ac:spMkLst>
            <pc:docMk/>
            <pc:sldMk cId="4147911757" sldId="288"/>
            <ac:spMk id="10" creationId="{FE92C754-1D8A-E923-94B5-2B6950E0D35A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20" creationId="{71F0788B-C864-328E-E330-FEA788C6409D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21" creationId="{F25A2504-D349-8B40-0FC5-D362CCED02C7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25" creationId="{7A0887A8-E9DA-D27B-C9AE-D0E1B9E3F46B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26" creationId="{E7AAB733-8CAE-7F41-4D83-C43BC20D4393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27" creationId="{10529073-5532-8767-5F12-994EFE7B8620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28" creationId="{DDD84989-9CC6-6AD5-1BFD-B1F1E6A6624D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29" creationId="{DE74BAAD-C18C-662D-7ABE-517EED7B1B93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30" creationId="{B35F5EB7-21C4-152E-4C83-DAEBC499B48E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31" creationId="{B0086767-0DF5-92D5-E870-CA87A25BB54C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32" creationId="{670BAD14-18BD-D809-33EA-C41EDEBE6DA3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33" creationId="{0DB7D01E-71F7-BED3-8B49-4C91C09DB8AC}"/>
          </ac:spMkLst>
        </pc:spChg>
        <pc:spChg chg="mod">
          <ac:chgData name="Kirchem, Dana" userId="c1095789-4b75-4dd7-ad59-3269645e3a38" providerId="ADAL" clId="{640735D3-797E-4955-AEE7-F7F3E3352F0A}" dt="2023-09-07T09:48:01.788" v="1952" actId="403"/>
          <ac:spMkLst>
            <pc:docMk/>
            <pc:sldMk cId="4147911757" sldId="288"/>
            <ac:spMk id="34" creationId="{D4380952-E470-7757-DAA9-0391A39FAE53}"/>
          </ac:spMkLst>
        </pc:spChg>
        <pc:grpChg chg="add mod">
          <ac:chgData name="Kirchem, Dana" userId="c1095789-4b75-4dd7-ad59-3269645e3a38" providerId="ADAL" clId="{640735D3-797E-4955-AEE7-F7F3E3352F0A}" dt="2023-09-07T09:48:16.391" v="1953" actId="1076"/>
          <ac:grpSpMkLst>
            <pc:docMk/>
            <pc:sldMk cId="4147911757" sldId="288"/>
            <ac:grpSpMk id="11" creationId="{853484D1-A749-3423-CC21-199CCF10E2F9}"/>
          </ac:grpSpMkLst>
        </pc:grpChg>
        <pc:grpChg chg="mod">
          <ac:chgData name="Kirchem, Dana" userId="c1095789-4b75-4dd7-ad59-3269645e3a38" providerId="ADAL" clId="{640735D3-797E-4955-AEE7-F7F3E3352F0A}" dt="2023-09-07T09:47:52.842" v="1949"/>
          <ac:grpSpMkLst>
            <pc:docMk/>
            <pc:sldMk cId="4147911757" sldId="288"/>
            <ac:grpSpMk id="17" creationId="{6D83CA49-CD0A-D843-37FE-06E7AEB265A7}"/>
          </ac:grpSpMkLst>
        </pc:grpChg>
        <pc:grpChg chg="mod">
          <ac:chgData name="Kirchem, Dana" userId="c1095789-4b75-4dd7-ad59-3269645e3a38" providerId="ADAL" clId="{640735D3-797E-4955-AEE7-F7F3E3352F0A}" dt="2023-09-07T09:47:52.842" v="1949"/>
          <ac:grpSpMkLst>
            <pc:docMk/>
            <pc:sldMk cId="4147911757" sldId="288"/>
            <ac:grpSpMk id="19" creationId="{7A1DE0CC-D53A-68D6-B2A9-9EA04BD4A4BC}"/>
          </ac:grpSpMkLst>
        </pc:grpChg>
        <pc:grpChg chg="mod">
          <ac:chgData name="Kirchem, Dana" userId="c1095789-4b75-4dd7-ad59-3269645e3a38" providerId="ADAL" clId="{640735D3-797E-4955-AEE7-F7F3E3352F0A}" dt="2023-09-07T09:47:52.842" v="1949"/>
          <ac:grpSpMkLst>
            <pc:docMk/>
            <pc:sldMk cId="4147911757" sldId="288"/>
            <ac:grpSpMk id="23" creationId="{1C23AB93-649C-1D52-4D3E-AAC5316F0315}"/>
          </ac:grpSpMkLst>
        </pc:grpChg>
        <pc:picChg chg="del">
          <ac:chgData name="Kirchem, Dana" userId="c1095789-4b75-4dd7-ad59-3269645e3a38" providerId="ADAL" clId="{640735D3-797E-4955-AEE7-F7F3E3352F0A}" dt="2023-09-07T09:47:46.091" v="1948" actId="478"/>
          <ac:picMkLst>
            <pc:docMk/>
            <pc:sldMk cId="4147911757" sldId="288"/>
            <ac:picMk id="12" creationId="{984A3B9F-CE1E-4504-AD7E-3BEBCFC5C35E}"/>
          </ac:picMkLst>
        </pc:picChg>
        <pc:picChg chg="del">
          <ac:chgData name="Kirchem, Dana" userId="c1095789-4b75-4dd7-ad59-3269645e3a38" providerId="ADAL" clId="{640735D3-797E-4955-AEE7-F7F3E3352F0A}" dt="2023-09-07T09:47:46.091" v="1948" actId="478"/>
          <ac:picMkLst>
            <pc:docMk/>
            <pc:sldMk cId="4147911757" sldId="288"/>
            <ac:picMk id="13" creationId="{44DC404F-846B-4F10-A7E4-BDDE1D750CE6}"/>
          </ac:picMkLst>
        </pc:picChg>
        <pc:picChg chg="del">
          <ac:chgData name="Kirchem, Dana" userId="c1095789-4b75-4dd7-ad59-3269645e3a38" providerId="ADAL" clId="{640735D3-797E-4955-AEE7-F7F3E3352F0A}" dt="2023-09-07T09:47:46.091" v="1948" actId="478"/>
          <ac:picMkLst>
            <pc:docMk/>
            <pc:sldMk cId="4147911757" sldId="288"/>
            <ac:picMk id="14" creationId="{548C0C6D-6FF0-4509-A7C3-C9922E20CEAA}"/>
          </ac:picMkLst>
        </pc:picChg>
        <pc:picChg chg="del">
          <ac:chgData name="Kirchem, Dana" userId="c1095789-4b75-4dd7-ad59-3269645e3a38" providerId="ADAL" clId="{640735D3-797E-4955-AEE7-F7F3E3352F0A}" dt="2023-09-07T09:47:46.091" v="1948" actId="478"/>
          <ac:picMkLst>
            <pc:docMk/>
            <pc:sldMk cId="4147911757" sldId="288"/>
            <ac:picMk id="15" creationId="{7FFDF8FC-2317-4D80-9B80-88F7F04608D8}"/>
          </ac:picMkLst>
        </pc:picChg>
        <pc:picChg chg="del">
          <ac:chgData name="Kirchem, Dana" userId="c1095789-4b75-4dd7-ad59-3269645e3a38" providerId="ADAL" clId="{640735D3-797E-4955-AEE7-F7F3E3352F0A}" dt="2023-09-07T09:47:46.091" v="1948" actId="478"/>
          <ac:picMkLst>
            <pc:docMk/>
            <pc:sldMk cId="4147911757" sldId="288"/>
            <ac:picMk id="16" creationId="{BC9EE8FC-D149-4A31-B35D-94D32875AB86}"/>
          </ac:picMkLst>
        </pc:picChg>
        <pc:picChg chg="del">
          <ac:chgData name="Kirchem, Dana" userId="c1095789-4b75-4dd7-ad59-3269645e3a38" providerId="ADAL" clId="{640735D3-797E-4955-AEE7-F7F3E3352F0A}" dt="2023-09-07T09:47:46.091" v="1948" actId="478"/>
          <ac:picMkLst>
            <pc:docMk/>
            <pc:sldMk cId="4147911757" sldId="288"/>
            <ac:picMk id="18" creationId="{E02342E9-F7E6-4A18-B4A3-3A5E488D9C16}"/>
          </ac:picMkLst>
        </pc:picChg>
        <pc:picChg chg="del">
          <ac:chgData name="Kirchem, Dana" userId="c1095789-4b75-4dd7-ad59-3269645e3a38" providerId="ADAL" clId="{640735D3-797E-4955-AEE7-F7F3E3352F0A}" dt="2023-09-07T09:47:46.091" v="1948" actId="478"/>
          <ac:picMkLst>
            <pc:docMk/>
            <pc:sldMk cId="4147911757" sldId="288"/>
            <ac:picMk id="22" creationId="{46D505C6-D19C-4846-B60C-CAA45A8E2B1B}"/>
          </ac:picMkLst>
        </pc:picChg>
        <pc:picChg chg="del">
          <ac:chgData name="Kirchem, Dana" userId="c1095789-4b75-4dd7-ad59-3269645e3a38" providerId="ADAL" clId="{640735D3-797E-4955-AEE7-F7F3E3352F0A}" dt="2023-09-07T09:47:46.091" v="1948" actId="478"/>
          <ac:picMkLst>
            <pc:docMk/>
            <pc:sldMk cId="4147911757" sldId="288"/>
            <ac:picMk id="24" creationId="{CB2EBE4E-C915-4FB6-A6C9-F0AB0B38D0FB}"/>
          </ac:picMkLst>
        </pc:picChg>
      </pc:sldChg>
      <pc:sldMasterChg chg="delSp mod">
        <pc:chgData name="Kirchem, Dana" userId="c1095789-4b75-4dd7-ad59-3269645e3a38" providerId="ADAL" clId="{640735D3-797E-4955-AEE7-F7F3E3352F0A}" dt="2023-09-06T09:36:02.065" v="36" actId="478"/>
        <pc:sldMasterMkLst>
          <pc:docMk/>
          <pc:sldMasterMk cId="0" sldId="2147483648"/>
        </pc:sldMasterMkLst>
        <pc:spChg chg="del">
          <ac:chgData name="Kirchem, Dana" userId="c1095789-4b75-4dd7-ad59-3269645e3a38" providerId="ADAL" clId="{640735D3-797E-4955-AEE7-F7F3E3352F0A}" dt="2023-09-06T09:36:02.065" v="36" actId="478"/>
          <ac:spMkLst>
            <pc:docMk/>
            <pc:sldMasterMk cId="0" sldId="2147483648"/>
            <ac:spMk id="4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36:02.065" v="36" actId="478"/>
          <ac:spMkLst>
            <pc:docMk/>
            <pc:sldMasterMk cId="0" sldId="2147483648"/>
            <ac:spMk id="5" creationId="{00000000-0000-0000-0000-000000000000}"/>
          </ac:spMkLst>
        </pc:spChg>
      </pc:sldMasterChg>
      <pc:sldMasterChg chg="modSp mod modSldLayout">
        <pc:chgData name="Kirchem, Dana" userId="c1095789-4b75-4dd7-ad59-3269645e3a38" providerId="ADAL" clId="{640735D3-797E-4955-AEE7-F7F3E3352F0A}" dt="2023-09-06T09:37:35.193" v="67"/>
        <pc:sldMasterMkLst>
          <pc:docMk/>
          <pc:sldMasterMk cId="0" sldId="2147483652"/>
        </pc:sldMasterMkLst>
        <pc:spChg chg="mod">
          <ac:chgData name="Kirchem, Dana" userId="c1095789-4b75-4dd7-ad59-3269645e3a38" providerId="ADAL" clId="{640735D3-797E-4955-AEE7-F7F3E3352F0A}" dt="2023-09-06T09:36:19.510" v="39"/>
          <ac:spMkLst>
            <pc:docMk/>
            <pc:sldMasterMk cId="0" sldId="2147483652"/>
            <ac:spMk id="7" creationId="{00000000-0000-0000-0000-000000000000}"/>
          </ac:spMkLst>
        </pc:spChg>
        <pc:spChg chg="mod">
          <ac:chgData name="Kirchem, Dana" userId="c1095789-4b75-4dd7-ad59-3269645e3a38" providerId="ADAL" clId="{640735D3-797E-4955-AEE7-F7F3E3352F0A}" dt="2023-09-06T09:36:29.680" v="45" actId="20577"/>
          <ac:spMkLst>
            <pc:docMk/>
            <pc:sldMasterMk cId="0" sldId="2147483652"/>
            <ac:spMk id="8" creationId="{00000000-0000-0000-0000-000000000000}"/>
          </ac:spMkLst>
        </pc:spChg>
        <pc:sldLayoutChg chg="addSp delSp modSp mod">
          <pc:chgData name="Kirchem, Dana" userId="c1095789-4b75-4dd7-ad59-3269645e3a38" providerId="ADAL" clId="{640735D3-797E-4955-AEE7-F7F3E3352F0A}" dt="2023-09-06T09:37:31.709" v="66"/>
          <pc:sldLayoutMkLst>
            <pc:docMk/>
            <pc:sldMasterMk cId="0" sldId="2147483652"/>
            <pc:sldLayoutMk cId="0" sldId="2147483653"/>
          </pc:sldLayoutMkLst>
          <pc:spChg chg="add del mod">
            <ac:chgData name="Kirchem, Dana" userId="c1095789-4b75-4dd7-ad59-3269645e3a38" providerId="ADAL" clId="{640735D3-797E-4955-AEE7-F7F3E3352F0A}" dt="2023-09-06T09:36:41.662" v="47"/>
            <ac:spMkLst>
              <pc:docMk/>
              <pc:sldMasterMk cId="0" sldId="2147483652"/>
              <pc:sldLayoutMk cId="0" sldId="2147483653"/>
              <ac:spMk id="2" creationId="{1CB38684-C967-533E-5D74-92237EA0709D}"/>
            </ac:spMkLst>
          </pc:spChg>
          <pc:spChg chg="add del mod">
            <ac:chgData name="Kirchem, Dana" userId="c1095789-4b75-4dd7-ad59-3269645e3a38" providerId="ADAL" clId="{640735D3-797E-4955-AEE7-F7F3E3352F0A}" dt="2023-09-06T09:36:41.662" v="47"/>
            <ac:spMkLst>
              <pc:docMk/>
              <pc:sldMasterMk cId="0" sldId="2147483652"/>
              <pc:sldLayoutMk cId="0" sldId="2147483653"/>
              <ac:spMk id="3" creationId="{027F5B8D-A1D1-9060-D1BE-3B52A5DF28CA}"/>
            </ac:spMkLst>
          </pc:spChg>
          <pc:spChg chg="add mod">
            <ac:chgData name="Kirchem, Dana" userId="c1095789-4b75-4dd7-ad59-3269645e3a38" providerId="ADAL" clId="{640735D3-797E-4955-AEE7-F7F3E3352F0A}" dt="2023-09-06T09:37:31.709" v="66"/>
            <ac:spMkLst>
              <pc:docMk/>
              <pc:sldMasterMk cId="0" sldId="2147483652"/>
              <pc:sldLayoutMk cId="0" sldId="2147483653"/>
              <ac:spMk id="4" creationId="{84F224E3-577C-466C-0992-3570A966F1AA}"/>
            </ac:spMkLst>
          </pc:spChg>
          <pc:spChg chg="add mod">
            <ac:chgData name="Kirchem, Dana" userId="c1095789-4b75-4dd7-ad59-3269645e3a38" providerId="ADAL" clId="{640735D3-797E-4955-AEE7-F7F3E3352F0A}" dt="2023-09-06T09:37:31.709" v="66"/>
            <ac:spMkLst>
              <pc:docMk/>
              <pc:sldMasterMk cId="0" sldId="2147483652"/>
              <pc:sldLayoutMk cId="0" sldId="2147483653"/>
              <ac:spMk id="6" creationId="{144F7982-D240-0685-6DCB-3A693BCD534E}"/>
            </ac:spMkLst>
          </pc:spChg>
          <pc:spChg chg="del">
            <ac:chgData name="Kirchem, Dana" userId="c1095789-4b75-4dd7-ad59-3269645e3a38" providerId="ADAL" clId="{640735D3-797E-4955-AEE7-F7F3E3352F0A}" dt="2023-09-06T09:36:49.697" v="50" actId="478"/>
            <ac:spMkLst>
              <pc:docMk/>
              <pc:sldMasterMk cId="0" sldId="2147483652"/>
              <pc:sldLayoutMk cId="0" sldId="2147483653"/>
              <ac:spMk id="11" creationId="{00000000-0000-0000-0000-000000000000}"/>
            </ac:spMkLst>
          </pc:spChg>
          <pc:spChg chg="del mod">
            <ac:chgData name="Kirchem, Dana" userId="c1095789-4b75-4dd7-ad59-3269645e3a38" providerId="ADAL" clId="{640735D3-797E-4955-AEE7-F7F3E3352F0A}" dt="2023-09-06T09:36:48.871" v="49" actId="478"/>
            <ac:spMkLst>
              <pc:docMk/>
              <pc:sldMasterMk cId="0" sldId="2147483652"/>
              <pc:sldLayoutMk cId="0" sldId="2147483653"/>
              <ac:spMk id="14" creationId="{00000000-0000-0000-0000-000000000000}"/>
            </ac:spMkLst>
          </pc:spChg>
        </pc:sldLayoutChg>
        <pc:sldLayoutChg chg="addSp delSp modSp mod">
          <pc:chgData name="Kirchem, Dana" userId="c1095789-4b75-4dd7-ad59-3269645e3a38" providerId="ADAL" clId="{640735D3-797E-4955-AEE7-F7F3E3352F0A}" dt="2023-09-06T09:37:35.193" v="67"/>
          <pc:sldLayoutMkLst>
            <pc:docMk/>
            <pc:sldMasterMk cId="0" sldId="2147483652"/>
            <pc:sldLayoutMk cId="0" sldId="2147483654"/>
          </pc:sldLayoutMkLst>
          <pc:spChg chg="del">
            <ac:chgData name="Kirchem, Dana" userId="c1095789-4b75-4dd7-ad59-3269645e3a38" providerId="ADAL" clId="{640735D3-797E-4955-AEE7-F7F3E3352F0A}" dt="2023-09-06T09:36:52.529" v="51" actId="478"/>
            <ac:spMkLst>
              <pc:docMk/>
              <pc:sldMasterMk cId="0" sldId="2147483652"/>
              <pc:sldLayoutMk cId="0" sldId="2147483654"/>
              <ac:spMk id="2" creationId="{00000000-0000-0000-0000-000000000000}"/>
            </ac:spMkLst>
          </pc:spChg>
          <pc:spChg chg="del">
            <ac:chgData name="Kirchem, Dana" userId="c1095789-4b75-4dd7-ad59-3269645e3a38" providerId="ADAL" clId="{640735D3-797E-4955-AEE7-F7F3E3352F0A}" dt="2023-09-06T09:36:53.816" v="52" actId="478"/>
            <ac:spMkLst>
              <pc:docMk/>
              <pc:sldMasterMk cId="0" sldId="2147483652"/>
              <pc:sldLayoutMk cId="0" sldId="2147483654"/>
              <ac:spMk id="3" creationId="{00000000-0000-0000-0000-000000000000}"/>
            </ac:spMkLst>
          </pc:spChg>
          <pc:spChg chg="add mod">
            <ac:chgData name="Kirchem, Dana" userId="c1095789-4b75-4dd7-ad59-3269645e3a38" providerId="ADAL" clId="{640735D3-797E-4955-AEE7-F7F3E3352F0A}" dt="2023-09-06T09:37:35.193" v="67"/>
            <ac:spMkLst>
              <pc:docMk/>
              <pc:sldMasterMk cId="0" sldId="2147483652"/>
              <pc:sldLayoutMk cId="0" sldId="2147483654"/>
              <ac:spMk id="5" creationId="{328FCE80-5384-7460-88A7-A1718D9E05CF}"/>
            </ac:spMkLst>
          </pc:spChg>
          <pc:spChg chg="add mod">
            <ac:chgData name="Kirchem, Dana" userId="c1095789-4b75-4dd7-ad59-3269645e3a38" providerId="ADAL" clId="{640735D3-797E-4955-AEE7-F7F3E3352F0A}" dt="2023-09-06T09:37:35.193" v="67"/>
            <ac:spMkLst>
              <pc:docMk/>
              <pc:sldMasterMk cId="0" sldId="2147483652"/>
              <pc:sldLayoutMk cId="0" sldId="2147483654"/>
              <ac:spMk id="6" creationId="{3D182D6E-B368-098C-B01A-A3A04C65F00D}"/>
            </ac:spMkLst>
          </pc:spChg>
        </pc:sldLayoutChg>
      </pc:sldMasterChg>
      <pc:sldMasterChg chg="addSp delSp modSp mod modSldLayout">
        <pc:chgData name="Kirchem, Dana" userId="c1095789-4b75-4dd7-ad59-3269645e3a38" providerId="ADAL" clId="{640735D3-797E-4955-AEE7-F7F3E3352F0A}" dt="2023-09-06T09:37:48.942" v="72"/>
        <pc:sldMasterMkLst>
          <pc:docMk/>
          <pc:sldMasterMk cId="0" sldId="2147483655"/>
        </pc:sldMasterMkLst>
        <pc:spChg chg="add mod">
          <ac:chgData name="Kirchem, Dana" userId="c1095789-4b75-4dd7-ad59-3269645e3a38" providerId="ADAL" clId="{640735D3-797E-4955-AEE7-F7F3E3352F0A}" dt="2023-09-06T09:37:37.759" v="68"/>
          <ac:spMkLst>
            <pc:docMk/>
            <pc:sldMasterMk cId="0" sldId="2147483655"/>
            <ac:spMk id="3" creationId="{8129E746-244D-A508-12E4-0AB1A6AB8768}"/>
          </ac:spMkLst>
        </pc:spChg>
        <pc:spChg chg="add mod">
          <ac:chgData name="Kirchem, Dana" userId="c1095789-4b75-4dd7-ad59-3269645e3a38" providerId="ADAL" clId="{640735D3-797E-4955-AEE7-F7F3E3352F0A}" dt="2023-09-06T09:37:37.759" v="68"/>
          <ac:spMkLst>
            <pc:docMk/>
            <pc:sldMasterMk cId="0" sldId="2147483655"/>
            <ac:spMk id="4" creationId="{A4ECA389-561B-9B2E-50E0-0DF726063442}"/>
          </ac:spMkLst>
        </pc:spChg>
        <pc:spChg chg="del">
          <ac:chgData name="Kirchem, Dana" userId="c1095789-4b75-4dd7-ad59-3269645e3a38" providerId="ADAL" clId="{640735D3-797E-4955-AEE7-F7F3E3352F0A}" dt="2023-09-06T09:36:57.567" v="53" actId="478"/>
          <ac:spMkLst>
            <pc:docMk/>
            <pc:sldMasterMk cId="0" sldId="2147483655"/>
            <ac:spMk id="12" creationId="{00000000-0000-0000-0000-000000000000}"/>
          </ac:spMkLst>
        </pc:spChg>
        <pc:spChg chg="del">
          <ac:chgData name="Kirchem, Dana" userId="c1095789-4b75-4dd7-ad59-3269645e3a38" providerId="ADAL" clId="{640735D3-797E-4955-AEE7-F7F3E3352F0A}" dt="2023-09-06T09:36:58.966" v="54" actId="478"/>
          <ac:spMkLst>
            <pc:docMk/>
            <pc:sldMasterMk cId="0" sldId="2147483655"/>
            <ac:spMk id="18" creationId="{00000000-0000-0000-0000-000000000000}"/>
          </ac:spMkLst>
        </pc:spChg>
        <pc:sldLayoutChg chg="addSp delSp modSp mod">
          <pc:chgData name="Kirchem, Dana" userId="c1095789-4b75-4dd7-ad59-3269645e3a38" providerId="ADAL" clId="{640735D3-797E-4955-AEE7-F7F3E3352F0A}" dt="2023-09-06T09:37:40.048" v="69"/>
          <pc:sldLayoutMkLst>
            <pc:docMk/>
            <pc:sldMasterMk cId="0" sldId="2147483655"/>
            <pc:sldLayoutMk cId="0" sldId="2147483656"/>
          </pc:sldLayoutMkLst>
          <pc:spChg chg="del">
            <ac:chgData name="Kirchem, Dana" userId="c1095789-4b75-4dd7-ad59-3269645e3a38" providerId="ADAL" clId="{640735D3-797E-4955-AEE7-F7F3E3352F0A}" dt="2023-09-06T09:37:03.691" v="55" actId="478"/>
            <ac:spMkLst>
              <pc:docMk/>
              <pc:sldMasterMk cId="0" sldId="2147483655"/>
              <pc:sldLayoutMk cId="0" sldId="2147483656"/>
              <ac:spMk id="3" creationId="{00000000-0000-0000-0000-000000000000}"/>
            </ac:spMkLst>
          </pc:spChg>
          <pc:spChg chg="del mod">
            <ac:chgData name="Kirchem, Dana" userId="c1095789-4b75-4dd7-ad59-3269645e3a38" providerId="ADAL" clId="{640735D3-797E-4955-AEE7-F7F3E3352F0A}" dt="2023-09-06T09:37:06.099" v="57" actId="478"/>
            <ac:spMkLst>
              <pc:docMk/>
              <pc:sldMasterMk cId="0" sldId="2147483655"/>
              <pc:sldLayoutMk cId="0" sldId="2147483656"/>
              <ac:spMk id="4" creationId="{00000000-0000-0000-0000-000000000000}"/>
            </ac:spMkLst>
          </pc:spChg>
          <pc:spChg chg="add mod">
            <ac:chgData name="Kirchem, Dana" userId="c1095789-4b75-4dd7-ad59-3269645e3a38" providerId="ADAL" clId="{640735D3-797E-4955-AEE7-F7F3E3352F0A}" dt="2023-09-06T09:37:40.048" v="69"/>
            <ac:spMkLst>
              <pc:docMk/>
              <pc:sldMasterMk cId="0" sldId="2147483655"/>
              <pc:sldLayoutMk cId="0" sldId="2147483656"/>
              <ac:spMk id="6" creationId="{544179C0-EBF2-476D-1C33-65ACDEFDD70D}"/>
            </ac:spMkLst>
          </pc:spChg>
          <pc:spChg chg="add mod">
            <ac:chgData name="Kirchem, Dana" userId="c1095789-4b75-4dd7-ad59-3269645e3a38" providerId="ADAL" clId="{640735D3-797E-4955-AEE7-F7F3E3352F0A}" dt="2023-09-06T09:37:40.048" v="69"/>
            <ac:spMkLst>
              <pc:docMk/>
              <pc:sldMasterMk cId="0" sldId="2147483655"/>
              <pc:sldLayoutMk cId="0" sldId="2147483656"/>
              <ac:spMk id="8" creationId="{90A24CC7-8C06-59D9-CBA2-D933DFDE74F6}"/>
            </ac:spMkLst>
          </pc:spChg>
        </pc:sldLayoutChg>
        <pc:sldLayoutChg chg="addSp delSp modSp mod">
          <pc:chgData name="Kirchem, Dana" userId="c1095789-4b75-4dd7-ad59-3269645e3a38" providerId="ADAL" clId="{640735D3-797E-4955-AEE7-F7F3E3352F0A}" dt="2023-09-06T09:37:42.470" v="70"/>
          <pc:sldLayoutMkLst>
            <pc:docMk/>
            <pc:sldMasterMk cId="0" sldId="2147483655"/>
            <pc:sldLayoutMk cId="0" sldId="2147483657"/>
          </pc:sldLayoutMkLst>
          <pc:spChg chg="del">
            <ac:chgData name="Kirchem, Dana" userId="c1095789-4b75-4dd7-ad59-3269645e3a38" providerId="ADAL" clId="{640735D3-797E-4955-AEE7-F7F3E3352F0A}" dt="2023-09-06T09:37:10.145" v="59" actId="478"/>
            <ac:spMkLst>
              <pc:docMk/>
              <pc:sldMasterMk cId="0" sldId="2147483655"/>
              <pc:sldLayoutMk cId="0" sldId="2147483657"/>
              <ac:spMk id="3" creationId="{00000000-0000-0000-0000-000000000000}"/>
            </ac:spMkLst>
          </pc:spChg>
          <pc:spChg chg="del">
            <ac:chgData name="Kirchem, Dana" userId="c1095789-4b75-4dd7-ad59-3269645e3a38" providerId="ADAL" clId="{640735D3-797E-4955-AEE7-F7F3E3352F0A}" dt="2023-09-06T09:37:09.442" v="58" actId="478"/>
            <ac:spMkLst>
              <pc:docMk/>
              <pc:sldMasterMk cId="0" sldId="2147483655"/>
              <pc:sldLayoutMk cId="0" sldId="2147483657"/>
              <ac:spMk id="4" creationId="{00000000-0000-0000-0000-000000000000}"/>
            </ac:spMkLst>
          </pc:spChg>
          <pc:spChg chg="add mod">
            <ac:chgData name="Kirchem, Dana" userId="c1095789-4b75-4dd7-ad59-3269645e3a38" providerId="ADAL" clId="{640735D3-797E-4955-AEE7-F7F3E3352F0A}" dt="2023-09-06T09:37:42.470" v="70"/>
            <ac:spMkLst>
              <pc:docMk/>
              <pc:sldMasterMk cId="0" sldId="2147483655"/>
              <pc:sldLayoutMk cId="0" sldId="2147483657"/>
              <ac:spMk id="6" creationId="{DC32DA5A-5020-80E5-56B4-98DC4DBF5529}"/>
            </ac:spMkLst>
          </pc:spChg>
          <pc:spChg chg="add mod">
            <ac:chgData name="Kirchem, Dana" userId="c1095789-4b75-4dd7-ad59-3269645e3a38" providerId="ADAL" clId="{640735D3-797E-4955-AEE7-F7F3E3352F0A}" dt="2023-09-06T09:37:42.470" v="70"/>
            <ac:spMkLst>
              <pc:docMk/>
              <pc:sldMasterMk cId="0" sldId="2147483655"/>
              <pc:sldLayoutMk cId="0" sldId="2147483657"/>
              <ac:spMk id="8" creationId="{44A65E5C-C410-9799-2098-5A0F8B166BB7}"/>
            </ac:spMkLst>
          </pc:spChg>
        </pc:sldLayoutChg>
        <pc:sldLayoutChg chg="addSp delSp modSp mod">
          <pc:chgData name="Kirchem, Dana" userId="c1095789-4b75-4dd7-ad59-3269645e3a38" providerId="ADAL" clId="{640735D3-797E-4955-AEE7-F7F3E3352F0A}" dt="2023-09-06T09:37:45.316" v="71"/>
          <pc:sldLayoutMkLst>
            <pc:docMk/>
            <pc:sldMasterMk cId="0" sldId="2147483655"/>
            <pc:sldLayoutMk cId="0" sldId="2147483658"/>
          </pc:sldLayoutMkLst>
          <pc:spChg chg="del mod">
            <ac:chgData name="Kirchem, Dana" userId="c1095789-4b75-4dd7-ad59-3269645e3a38" providerId="ADAL" clId="{640735D3-797E-4955-AEE7-F7F3E3352F0A}" dt="2023-09-06T09:37:13.808" v="61" actId="478"/>
            <ac:spMkLst>
              <pc:docMk/>
              <pc:sldMasterMk cId="0" sldId="2147483655"/>
              <pc:sldLayoutMk cId="0" sldId="2147483658"/>
              <ac:spMk id="3" creationId="{00000000-0000-0000-0000-000000000000}"/>
            </ac:spMkLst>
          </pc:spChg>
          <pc:spChg chg="del mod">
            <ac:chgData name="Kirchem, Dana" userId="c1095789-4b75-4dd7-ad59-3269645e3a38" providerId="ADAL" clId="{640735D3-797E-4955-AEE7-F7F3E3352F0A}" dt="2023-09-06T09:37:15.191" v="63" actId="478"/>
            <ac:spMkLst>
              <pc:docMk/>
              <pc:sldMasterMk cId="0" sldId="2147483655"/>
              <pc:sldLayoutMk cId="0" sldId="2147483658"/>
              <ac:spMk id="4" creationId="{00000000-0000-0000-0000-000000000000}"/>
            </ac:spMkLst>
          </pc:spChg>
          <pc:spChg chg="add mod">
            <ac:chgData name="Kirchem, Dana" userId="c1095789-4b75-4dd7-ad59-3269645e3a38" providerId="ADAL" clId="{640735D3-797E-4955-AEE7-F7F3E3352F0A}" dt="2023-09-06T09:37:45.316" v="71"/>
            <ac:spMkLst>
              <pc:docMk/>
              <pc:sldMasterMk cId="0" sldId="2147483655"/>
              <pc:sldLayoutMk cId="0" sldId="2147483658"/>
              <ac:spMk id="6" creationId="{52A5F7D5-EC97-4CA4-DE3C-2106CAA66890}"/>
            </ac:spMkLst>
          </pc:spChg>
          <pc:spChg chg="add mod">
            <ac:chgData name="Kirchem, Dana" userId="c1095789-4b75-4dd7-ad59-3269645e3a38" providerId="ADAL" clId="{640735D3-797E-4955-AEE7-F7F3E3352F0A}" dt="2023-09-06T09:37:45.316" v="71"/>
            <ac:spMkLst>
              <pc:docMk/>
              <pc:sldMasterMk cId="0" sldId="2147483655"/>
              <pc:sldLayoutMk cId="0" sldId="2147483658"/>
              <ac:spMk id="7" creationId="{991EDB71-1582-E040-6274-268C294BF06C}"/>
            </ac:spMkLst>
          </pc:spChg>
        </pc:sldLayoutChg>
        <pc:sldLayoutChg chg="addSp delSp modSp mod">
          <pc:chgData name="Kirchem, Dana" userId="c1095789-4b75-4dd7-ad59-3269645e3a38" providerId="ADAL" clId="{640735D3-797E-4955-AEE7-F7F3E3352F0A}" dt="2023-09-06T09:37:48.942" v="72"/>
          <pc:sldLayoutMkLst>
            <pc:docMk/>
            <pc:sldMasterMk cId="0" sldId="2147483655"/>
            <pc:sldLayoutMk cId="0" sldId="2147483659"/>
          </pc:sldLayoutMkLst>
          <pc:spChg chg="del">
            <ac:chgData name="Kirchem, Dana" userId="c1095789-4b75-4dd7-ad59-3269645e3a38" providerId="ADAL" clId="{640735D3-797E-4955-AEE7-F7F3E3352F0A}" dt="2023-09-06T09:37:18.457" v="64" actId="478"/>
            <ac:spMkLst>
              <pc:docMk/>
              <pc:sldMasterMk cId="0" sldId="2147483655"/>
              <pc:sldLayoutMk cId="0" sldId="2147483659"/>
              <ac:spMk id="3" creationId="{00000000-0000-0000-0000-000000000000}"/>
            </ac:spMkLst>
          </pc:spChg>
          <pc:spChg chg="del">
            <ac:chgData name="Kirchem, Dana" userId="c1095789-4b75-4dd7-ad59-3269645e3a38" providerId="ADAL" clId="{640735D3-797E-4955-AEE7-F7F3E3352F0A}" dt="2023-09-06T09:37:20.574" v="65" actId="478"/>
            <ac:spMkLst>
              <pc:docMk/>
              <pc:sldMasterMk cId="0" sldId="2147483655"/>
              <pc:sldLayoutMk cId="0" sldId="2147483659"/>
              <ac:spMk id="4" creationId="{00000000-0000-0000-0000-000000000000}"/>
            </ac:spMkLst>
          </pc:spChg>
          <pc:spChg chg="add mod">
            <ac:chgData name="Kirchem, Dana" userId="c1095789-4b75-4dd7-ad59-3269645e3a38" providerId="ADAL" clId="{640735D3-797E-4955-AEE7-F7F3E3352F0A}" dt="2023-09-06T09:37:48.942" v="72"/>
            <ac:spMkLst>
              <pc:docMk/>
              <pc:sldMasterMk cId="0" sldId="2147483655"/>
              <pc:sldLayoutMk cId="0" sldId="2147483659"/>
              <ac:spMk id="6" creationId="{A0BFE778-5B43-24B1-83A1-BE4F589E560F}"/>
            </ac:spMkLst>
          </pc:spChg>
          <pc:spChg chg="add mod">
            <ac:chgData name="Kirchem, Dana" userId="c1095789-4b75-4dd7-ad59-3269645e3a38" providerId="ADAL" clId="{640735D3-797E-4955-AEE7-F7F3E3352F0A}" dt="2023-09-06T09:37:48.942" v="72"/>
            <ac:spMkLst>
              <pc:docMk/>
              <pc:sldMasterMk cId="0" sldId="2147483655"/>
              <pc:sldLayoutMk cId="0" sldId="2147483659"/>
              <ac:spMk id="8" creationId="{C857F724-0F9C-0707-7878-A34E018C490C}"/>
            </ac:spMkLst>
          </pc:spChg>
        </pc:sldLayoutChg>
      </pc:sldMasterChg>
    </pc:docChg>
  </pc:docChgLst>
  <pc:docChgLst>
    <pc:chgData name="Kirchem, Dana" userId="c1095789-4b75-4dd7-ad59-3269645e3a38" providerId="ADAL" clId="{52D1D53C-5A02-4EA2-BA3C-CA1BD2B1695C}"/>
    <pc:docChg chg="custSel addSld delSld modSld modMainMaster">
      <pc:chgData name="Kirchem, Dana" userId="c1095789-4b75-4dd7-ad59-3269645e3a38" providerId="ADAL" clId="{52D1D53C-5A02-4EA2-BA3C-CA1BD2B1695C}" dt="2023-11-30T15:59:17.746" v="125" actId="14100"/>
      <pc:docMkLst>
        <pc:docMk/>
      </pc:docMkLst>
      <pc:sldChg chg="modSp mod">
        <pc:chgData name="Kirchem, Dana" userId="c1095789-4b75-4dd7-ad59-3269645e3a38" providerId="ADAL" clId="{52D1D53C-5A02-4EA2-BA3C-CA1BD2B1695C}" dt="2023-11-27T14:55:50.382" v="33" actId="20577"/>
        <pc:sldMkLst>
          <pc:docMk/>
          <pc:sldMk cId="0" sldId="256"/>
        </pc:sldMkLst>
        <pc:spChg chg="mod">
          <ac:chgData name="Kirchem, Dana" userId="c1095789-4b75-4dd7-ad59-3269645e3a38" providerId="ADAL" clId="{52D1D53C-5A02-4EA2-BA3C-CA1BD2B1695C}" dt="2023-11-27T14:55:50.382" v="33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0" sldId="261"/>
        </pc:sldMkLst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0" sldId="270"/>
        </pc:sldMkLst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383658423" sldId="275"/>
        </pc:sldMkLst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3839608828" sldId="279"/>
        </pc:sldMkLst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642635405" sldId="280"/>
        </pc:sldMkLst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2813246578" sldId="282"/>
        </pc:sldMkLst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371655876" sldId="283"/>
        </pc:sldMkLst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1371119855" sldId="286"/>
        </pc:sldMkLst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3642530039" sldId="287"/>
        </pc:sldMkLst>
      </pc:sldChg>
      <pc:sldChg chg="del">
        <pc:chgData name="Kirchem, Dana" userId="c1095789-4b75-4dd7-ad59-3269645e3a38" providerId="ADAL" clId="{52D1D53C-5A02-4EA2-BA3C-CA1BD2B1695C}" dt="2023-11-27T15:21:14.597" v="99" actId="47"/>
        <pc:sldMkLst>
          <pc:docMk/>
          <pc:sldMk cId="4147911757" sldId="288"/>
        </pc:sldMkLst>
      </pc:sldChg>
      <pc:sldChg chg="addSp delSp modSp mod">
        <pc:chgData name="Kirchem, Dana" userId="c1095789-4b75-4dd7-ad59-3269645e3a38" providerId="ADAL" clId="{52D1D53C-5A02-4EA2-BA3C-CA1BD2B1695C}" dt="2023-11-27T15:06:53.119" v="76" actId="20577"/>
        <pc:sldMkLst>
          <pc:docMk/>
          <pc:sldMk cId="3485967949" sldId="289"/>
        </pc:sldMkLst>
        <pc:spChg chg="mod">
          <ac:chgData name="Kirchem, Dana" userId="c1095789-4b75-4dd7-ad59-3269645e3a38" providerId="ADAL" clId="{52D1D53C-5A02-4EA2-BA3C-CA1BD2B1695C}" dt="2023-11-27T14:56:22.415" v="46" actId="20577"/>
          <ac:spMkLst>
            <pc:docMk/>
            <pc:sldMk cId="3485967949" sldId="289"/>
            <ac:spMk id="2" creationId="{AF38B187-D71C-4E01-2944-CC9B80A93E9F}"/>
          </ac:spMkLst>
        </pc:spChg>
        <pc:spChg chg="mod">
          <ac:chgData name="Kirchem, Dana" userId="c1095789-4b75-4dd7-ad59-3269645e3a38" providerId="ADAL" clId="{52D1D53C-5A02-4EA2-BA3C-CA1BD2B1695C}" dt="2023-11-27T15:06:53.119" v="76" actId="20577"/>
          <ac:spMkLst>
            <pc:docMk/>
            <pc:sldMk cId="3485967949" sldId="289"/>
            <ac:spMk id="7" creationId="{B308CE7C-E993-B8F9-23AB-DF4C1D0F3525}"/>
          </ac:spMkLst>
        </pc:spChg>
        <pc:spChg chg="del">
          <ac:chgData name="Kirchem, Dana" userId="c1095789-4b75-4dd7-ad59-3269645e3a38" providerId="ADAL" clId="{52D1D53C-5A02-4EA2-BA3C-CA1BD2B1695C}" dt="2023-11-27T14:56:33.511" v="47" actId="478"/>
          <ac:spMkLst>
            <pc:docMk/>
            <pc:sldMk cId="3485967949" sldId="289"/>
            <ac:spMk id="8" creationId="{EE9B7B5E-F951-2047-9A76-3CAC92CBE803}"/>
          </ac:spMkLst>
        </pc:spChg>
        <pc:spChg chg="del">
          <ac:chgData name="Kirchem, Dana" userId="c1095789-4b75-4dd7-ad59-3269645e3a38" providerId="ADAL" clId="{52D1D53C-5A02-4EA2-BA3C-CA1BD2B1695C}" dt="2023-11-27T14:56:37.941" v="48" actId="478"/>
          <ac:spMkLst>
            <pc:docMk/>
            <pc:sldMk cId="3485967949" sldId="289"/>
            <ac:spMk id="9" creationId="{82A7BE73-65CB-E5C5-A6D9-7F35EF54A8DE}"/>
          </ac:spMkLst>
        </pc:spChg>
        <pc:spChg chg="del">
          <ac:chgData name="Kirchem, Dana" userId="c1095789-4b75-4dd7-ad59-3269645e3a38" providerId="ADAL" clId="{52D1D53C-5A02-4EA2-BA3C-CA1BD2B1695C}" dt="2023-11-27T14:56:37.941" v="48" actId="478"/>
          <ac:spMkLst>
            <pc:docMk/>
            <pc:sldMk cId="3485967949" sldId="289"/>
            <ac:spMk id="10" creationId="{05E112E9-B8D7-6511-D217-64A0F1B2375E}"/>
          </ac:spMkLst>
        </pc:spChg>
        <pc:spChg chg="del">
          <ac:chgData name="Kirchem, Dana" userId="c1095789-4b75-4dd7-ad59-3269645e3a38" providerId="ADAL" clId="{52D1D53C-5A02-4EA2-BA3C-CA1BD2B1695C}" dt="2023-11-27T14:56:37.941" v="48" actId="478"/>
          <ac:spMkLst>
            <pc:docMk/>
            <pc:sldMk cId="3485967949" sldId="289"/>
            <ac:spMk id="11" creationId="{1B36FA64-CB8B-099C-71BB-DB4AAA8AB8B3}"/>
          </ac:spMkLst>
        </pc:spChg>
        <pc:spChg chg="del">
          <ac:chgData name="Kirchem, Dana" userId="c1095789-4b75-4dd7-ad59-3269645e3a38" providerId="ADAL" clId="{52D1D53C-5A02-4EA2-BA3C-CA1BD2B1695C}" dt="2023-11-27T14:56:37.941" v="48" actId="478"/>
          <ac:spMkLst>
            <pc:docMk/>
            <pc:sldMk cId="3485967949" sldId="289"/>
            <ac:spMk id="12" creationId="{E0B89143-E9AD-05F3-5A8D-45D161E7F4A1}"/>
          </ac:spMkLst>
        </pc:spChg>
        <pc:spChg chg="del">
          <ac:chgData name="Kirchem, Dana" userId="c1095789-4b75-4dd7-ad59-3269645e3a38" providerId="ADAL" clId="{52D1D53C-5A02-4EA2-BA3C-CA1BD2B1695C}" dt="2023-11-27T14:56:37.941" v="48" actId="478"/>
          <ac:spMkLst>
            <pc:docMk/>
            <pc:sldMk cId="3485967949" sldId="289"/>
            <ac:spMk id="13" creationId="{E0F4C361-69EF-D3D5-BE32-B72E34F33F9A}"/>
          </ac:spMkLst>
        </pc:spChg>
        <pc:picChg chg="add del mod">
          <ac:chgData name="Kirchem, Dana" userId="c1095789-4b75-4dd7-ad59-3269645e3a38" providerId="ADAL" clId="{52D1D53C-5A02-4EA2-BA3C-CA1BD2B1695C}" dt="2023-11-27T14:58:08.869" v="52" actId="478"/>
          <ac:picMkLst>
            <pc:docMk/>
            <pc:sldMk cId="3485967949" sldId="289"/>
            <ac:picMk id="15" creationId="{D68BE92D-0929-B6A5-4669-25677BB1DE53}"/>
          </ac:picMkLst>
        </pc:picChg>
        <pc:picChg chg="add mod">
          <ac:chgData name="Kirchem, Dana" userId="c1095789-4b75-4dd7-ad59-3269645e3a38" providerId="ADAL" clId="{52D1D53C-5A02-4EA2-BA3C-CA1BD2B1695C}" dt="2023-11-27T15:03:38.284" v="58" actId="14100"/>
          <ac:picMkLst>
            <pc:docMk/>
            <pc:sldMk cId="3485967949" sldId="289"/>
            <ac:picMk id="17" creationId="{FFBE793A-10E7-8104-A174-CD13E2DC3E65}"/>
          </ac:picMkLst>
        </pc:picChg>
      </pc:sldChg>
      <pc:sldChg chg="addSp delSp modSp mod">
        <pc:chgData name="Kirchem, Dana" userId="c1095789-4b75-4dd7-ad59-3269645e3a38" providerId="ADAL" clId="{52D1D53C-5A02-4EA2-BA3C-CA1BD2B1695C}" dt="2023-11-27T15:07:08.515" v="80"/>
        <pc:sldMkLst>
          <pc:docMk/>
          <pc:sldMk cId="3055035577" sldId="290"/>
        </pc:sldMkLst>
        <pc:spChg chg="add mod">
          <ac:chgData name="Kirchem, Dana" userId="c1095789-4b75-4dd7-ad59-3269645e3a38" providerId="ADAL" clId="{52D1D53C-5A02-4EA2-BA3C-CA1BD2B1695C}" dt="2023-11-27T15:07:08.515" v="80"/>
          <ac:spMkLst>
            <pc:docMk/>
            <pc:sldMk cId="3055035577" sldId="290"/>
            <ac:spMk id="5" creationId="{929CB1EA-251F-CA2B-0712-1103FC2C269A}"/>
          </ac:spMkLst>
        </pc:spChg>
        <pc:spChg chg="del">
          <ac:chgData name="Kirchem, Dana" userId="c1095789-4b75-4dd7-ad59-3269645e3a38" providerId="ADAL" clId="{52D1D53C-5A02-4EA2-BA3C-CA1BD2B1695C}" dt="2023-11-27T15:07:07.863" v="79" actId="478"/>
          <ac:spMkLst>
            <pc:docMk/>
            <pc:sldMk cId="3055035577" sldId="290"/>
            <ac:spMk id="7" creationId="{C7C90DE4-0266-0617-786C-C9C6F18B0CC8}"/>
          </ac:spMkLst>
        </pc:spChg>
      </pc:sldChg>
      <pc:sldChg chg="addSp delSp modSp mod">
        <pc:chgData name="Kirchem, Dana" userId="c1095789-4b75-4dd7-ad59-3269645e3a38" providerId="ADAL" clId="{52D1D53C-5A02-4EA2-BA3C-CA1BD2B1695C}" dt="2023-11-30T15:59:17.746" v="125" actId="14100"/>
        <pc:sldMkLst>
          <pc:docMk/>
          <pc:sldMk cId="627222726" sldId="292"/>
        </pc:sldMkLst>
        <pc:spChg chg="add mod">
          <ac:chgData name="Kirchem, Dana" userId="c1095789-4b75-4dd7-ad59-3269645e3a38" providerId="ADAL" clId="{52D1D53C-5A02-4EA2-BA3C-CA1BD2B1695C}" dt="2023-11-27T15:07:18.561" v="82"/>
          <ac:spMkLst>
            <pc:docMk/>
            <pc:sldMk cId="627222726" sldId="292"/>
            <ac:spMk id="4" creationId="{58DAD8F4-B656-58CE-262D-923A53789AF2}"/>
          </ac:spMkLst>
        </pc:spChg>
        <pc:spChg chg="del">
          <ac:chgData name="Kirchem, Dana" userId="c1095789-4b75-4dd7-ad59-3269645e3a38" providerId="ADAL" clId="{52D1D53C-5A02-4EA2-BA3C-CA1BD2B1695C}" dt="2023-11-27T15:07:17.727" v="81" actId="478"/>
          <ac:spMkLst>
            <pc:docMk/>
            <pc:sldMk cId="627222726" sldId="292"/>
            <ac:spMk id="7" creationId="{81514E65-9F7D-55E8-17F4-CA9F5D615A98}"/>
          </ac:spMkLst>
        </pc:spChg>
        <pc:spChg chg="mod">
          <ac:chgData name="Kirchem, Dana" userId="c1095789-4b75-4dd7-ad59-3269645e3a38" providerId="ADAL" clId="{52D1D53C-5A02-4EA2-BA3C-CA1BD2B1695C}" dt="2023-11-30T15:59:17.746" v="125" actId="14100"/>
          <ac:spMkLst>
            <pc:docMk/>
            <pc:sldMk cId="627222726" sldId="292"/>
            <ac:spMk id="15" creationId="{0E23A88E-2F41-A639-39E1-0B178F197D79}"/>
          </ac:spMkLst>
        </pc:spChg>
      </pc:sldChg>
      <pc:sldChg chg="addSp delSp modSp mod">
        <pc:chgData name="Kirchem, Dana" userId="c1095789-4b75-4dd7-ad59-3269645e3a38" providerId="ADAL" clId="{52D1D53C-5A02-4EA2-BA3C-CA1BD2B1695C}" dt="2023-11-27T15:07:25.810" v="84"/>
        <pc:sldMkLst>
          <pc:docMk/>
          <pc:sldMk cId="1844987300" sldId="293"/>
        </pc:sldMkLst>
        <pc:spChg chg="add mod">
          <ac:chgData name="Kirchem, Dana" userId="c1095789-4b75-4dd7-ad59-3269645e3a38" providerId="ADAL" clId="{52D1D53C-5A02-4EA2-BA3C-CA1BD2B1695C}" dt="2023-11-27T15:07:25.810" v="84"/>
          <ac:spMkLst>
            <pc:docMk/>
            <pc:sldMk cId="1844987300" sldId="293"/>
            <ac:spMk id="4" creationId="{C275569E-5343-9A8A-05D4-954869306603}"/>
          </ac:spMkLst>
        </pc:spChg>
        <pc:spChg chg="del">
          <ac:chgData name="Kirchem, Dana" userId="c1095789-4b75-4dd7-ad59-3269645e3a38" providerId="ADAL" clId="{52D1D53C-5A02-4EA2-BA3C-CA1BD2B1695C}" dt="2023-11-27T15:07:25.253" v="83" actId="478"/>
          <ac:spMkLst>
            <pc:docMk/>
            <pc:sldMk cId="1844987300" sldId="293"/>
            <ac:spMk id="7" creationId="{F771294A-7BEC-B599-80AE-249CE7FF1492}"/>
          </ac:spMkLst>
        </pc:spChg>
      </pc:sldChg>
      <pc:sldChg chg="addSp delSp modSp mod modNotesTx">
        <pc:chgData name="Kirchem, Dana" userId="c1095789-4b75-4dd7-ad59-3269645e3a38" providerId="ADAL" clId="{52D1D53C-5A02-4EA2-BA3C-CA1BD2B1695C}" dt="2023-11-27T15:21:56.854" v="100" actId="20577"/>
        <pc:sldMkLst>
          <pc:docMk/>
          <pc:sldMk cId="2309715059" sldId="294"/>
        </pc:sldMkLst>
        <pc:spChg chg="add mod">
          <ac:chgData name="Kirchem, Dana" userId="c1095789-4b75-4dd7-ad59-3269645e3a38" providerId="ADAL" clId="{52D1D53C-5A02-4EA2-BA3C-CA1BD2B1695C}" dt="2023-11-27T15:07:32.590" v="86"/>
          <ac:spMkLst>
            <pc:docMk/>
            <pc:sldMk cId="2309715059" sldId="294"/>
            <ac:spMk id="4" creationId="{12316439-B772-E2AD-C56E-6DBB65ED9384}"/>
          </ac:spMkLst>
        </pc:spChg>
        <pc:spChg chg="del">
          <ac:chgData name="Kirchem, Dana" userId="c1095789-4b75-4dd7-ad59-3269645e3a38" providerId="ADAL" clId="{52D1D53C-5A02-4EA2-BA3C-CA1BD2B1695C}" dt="2023-11-27T15:07:31.740" v="85" actId="478"/>
          <ac:spMkLst>
            <pc:docMk/>
            <pc:sldMk cId="2309715059" sldId="294"/>
            <ac:spMk id="7" creationId="{83719068-8E63-9EB8-5BC6-9E3E99F17D76}"/>
          </ac:spMkLst>
        </pc:spChg>
      </pc:sldChg>
      <pc:sldChg chg="addSp delSp modSp mod">
        <pc:chgData name="Kirchem, Dana" userId="c1095789-4b75-4dd7-ad59-3269645e3a38" providerId="ADAL" clId="{52D1D53C-5A02-4EA2-BA3C-CA1BD2B1695C}" dt="2023-11-27T15:07:37.745" v="88"/>
        <pc:sldMkLst>
          <pc:docMk/>
          <pc:sldMk cId="1203869702" sldId="295"/>
        </pc:sldMkLst>
        <pc:spChg chg="add mod">
          <ac:chgData name="Kirchem, Dana" userId="c1095789-4b75-4dd7-ad59-3269645e3a38" providerId="ADAL" clId="{52D1D53C-5A02-4EA2-BA3C-CA1BD2B1695C}" dt="2023-11-27T15:07:37.745" v="88"/>
          <ac:spMkLst>
            <pc:docMk/>
            <pc:sldMk cId="1203869702" sldId="295"/>
            <ac:spMk id="4" creationId="{4ABEF9A9-8A2B-967E-6B4F-F23A2F269B7D}"/>
          </ac:spMkLst>
        </pc:spChg>
        <pc:spChg chg="del">
          <ac:chgData name="Kirchem, Dana" userId="c1095789-4b75-4dd7-ad59-3269645e3a38" providerId="ADAL" clId="{52D1D53C-5A02-4EA2-BA3C-CA1BD2B1695C}" dt="2023-11-27T15:07:36.986" v="87" actId="478"/>
          <ac:spMkLst>
            <pc:docMk/>
            <pc:sldMk cId="1203869702" sldId="295"/>
            <ac:spMk id="7" creationId="{AC4B1956-B566-4A21-9653-5B4D0FE65B65}"/>
          </ac:spMkLst>
        </pc:spChg>
      </pc:sldChg>
      <pc:sldChg chg="addSp delSp modSp mod">
        <pc:chgData name="Kirchem, Dana" userId="c1095789-4b75-4dd7-ad59-3269645e3a38" providerId="ADAL" clId="{52D1D53C-5A02-4EA2-BA3C-CA1BD2B1695C}" dt="2023-11-27T15:18:30.866" v="98"/>
        <pc:sldMkLst>
          <pc:docMk/>
          <pc:sldMk cId="545315802" sldId="296"/>
        </pc:sldMkLst>
        <pc:spChg chg="del">
          <ac:chgData name="Kirchem, Dana" userId="c1095789-4b75-4dd7-ad59-3269645e3a38" providerId="ADAL" clId="{52D1D53C-5A02-4EA2-BA3C-CA1BD2B1695C}" dt="2023-11-27T15:18:10.382" v="95" actId="478"/>
          <ac:spMkLst>
            <pc:docMk/>
            <pc:sldMk cId="545315802" sldId="296"/>
            <ac:spMk id="4" creationId="{64076E6F-CCFD-907B-C393-EF9F4B12F737}"/>
          </ac:spMkLst>
        </pc:spChg>
        <pc:spChg chg="add mod">
          <ac:chgData name="Kirchem, Dana" userId="c1095789-4b75-4dd7-ad59-3269645e3a38" providerId="ADAL" clId="{52D1D53C-5A02-4EA2-BA3C-CA1BD2B1695C}" dt="2023-11-27T15:07:45.394" v="90"/>
          <ac:spMkLst>
            <pc:docMk/>
            <pc:sldMk cId="545315802" sldId="296"/>
            <ac:spMk id="5" creationId="{EE076466-2FF7-7305-B11F-2CEBE88B1AF3}"/>
          </ac:spMkLst>
        </pc:spChg>
        <pc:spChg chg="del">
          <ac:chgData name="Kirchem, Dana" userId="c1095789-4b75-4dd7-ad59-3269645e3a38" providerId="ADAL" clId="{52D1D53C-5A02-4EA2-BA3C-CA1BD2B1695C}" dt="2023-11-27T15:07:44.652" v="89" actId="478"/>
          <ac:spMkLst>
            <pc:docMk/>
            <pc:sldMk cId="545315802" sldId="296"/>
            <ac:spMk id="7" creationId="{1E7FE4B1-CCFD-B919-310D-FF5D682E93C6}"/>
          </ac:spMkLst>
        </pc:spChg>
        <pc:spChg chg="add del mod">
          <ac:chgData name="Kirchem, Dana" userId="c1095789-4b75-4dd7-ad59-3269645e3a38" providerId="ADAL" clId="{52D1D53C-5A02-4EA2-BA3C-CA1BD2B1695C}" dt="2023-11-27T15:18:13.431" v="96" actId="478"/>
          <ac:spMkLst>
            <pc:docMk/>
            <pc:sldMk cId="545315802" sldId="296"/>
            <ac:spMk id="12" creationId="{51795919-5C12-3AFA-9C9F-0BF67D2BEBAC}"/>
          </ac:spMkLst>
        </pc:spChg>
        <pc:spChg chg="add mod">
          <ac:chgData name="Kirchem, Dana" userId="c1095789-4b75-4dd7-ad59-3269645e3a38" providerId="ADAL" clId="{52D1D53C-5A02-4EA2-BA3C-CA1BD2B1695C}" dt="2023-11-27T15:18:30.866" v="98"/>
          <ac:spMkLst>
            <pc:docMk/>
            <pc:sldMk cId="545315802" sldId="296"/>
            <ac:spMk id="13" creationId="{3436AF72-0650-D8FC-46E0-0DEDCE38A115}"/>
          </ac:spMkLst>
        </pc:spChg>
        <pc:picChg chg="mod">
          <ac:chgData name="Kirchem, Dana" userId="c1095789-4b75-4dd7-ad59-3269645e3a38" providerId="ADAL" clId="{52D1D53C-5A02-4EA2-BA3C-CA1BD2B1695C}" dt="2023-11-27T15:18:15.631" v="97" actId="1037"/>
          <ac:picMkLst>
            <pc:docMk/>
            <pc:sldMk cId="545315802" sldId="296"/>
            <ac:picMk id="8" creationId="{AB1709B7-23BF-039E-738C-0231F3A273D8}"/>
          </ac:picMkLst>
        </pc:picChg>
      </pc:sldChg>
      <pc:sldChg chg="addSp delSp modSp mod modNotesTx">
        <pc:chgData name="Kirchem, Dana" userId="c1095789-4b75-4dd7-ad59-3269645e3a38" providerId="ADAL" clId="{52D1D53C-5A02-4EA2-BA3C-CA1BD2B1695C}" dt="2023-11-27T15:22:07.940" v="101" actId="20577"/>
        <pc:sldMkLst>
          <pc:docMk/>
          <pc:sldMk cId="227333023" sldId="297"/>
        </pc:sldMkLst>
        <pc:spChg chg="add mod">
          <ac:chgData name="Kirchem, Dana" userId="c1095789-4b75-4dd7-ad59-3269645e3a38" providerId="ADAL" clId="{52D1D53C-5A02-4EA2-BA3C-CA1BD2B1695C}" dt="2023-11-27T15:07:51.941" v="92"/>
          <ac:spMkLst>
            <pc:docMk/>
            <pc:sldMk cId="227333023" sldId="297"/>
            <ac:spMk id="2" creationId="{E0343614-1B61-03C6-4660-59D1B3807686}"/>
          </ac:spMkLst>
        </pc:spChg>
        <pc:spChg chg="del">
          <ac:chgData name="Kirchem, Dana" userId="c1095789-4b75-4dd7-ad59-3269645e3a38" providerId="ADAL" clId="{52D1D53C-5A02-4EA2-BA3C-CA1BD2B1695C}" dt="2023-11-27T15:07:51.201" v="91" actId="478"/>
          <ac:spMkLst>
            <pc:docMk/>
            <pc:sldMk cId="227333023" sldId="297"/>
            <ac:spMk id="8" creationId="{BB43D58F-62B4-6206-BCF5-3AA51B161152}"/>
          </ac:spMkLst>
        </pc:spChg>
      </pc:sldChg>
      <pc:sldChg chg="addSp delSp modSp mod">
        <pc:chgData name="Kirchem, Dana" userId="c1095789-4b75-4dd7-ad59-3269645e3a38" providerId="ADAL" clId="{52D1D53C-5A02-4EA2-BA3C-CA1BD2B1695C}" dt="2023-11-27T15:08:01.568" v="94"/>
        <pc:sldMkLst>
          <pc:docMk/>
          <pc:sldMk cId="1909735077" sldId="298"/>
        </pc:sldMkLst>
        <pc:spChg chg="add mod">
          <ac:chgData name="Kirchem, Dana" userId="c1095789-4b75-4dd7-ad59-3269645e3a38" providerId="ADAL" clId="{52D1D53C-5A02-4EA2-BA3C-CA1BD2B1695C}" dt="2023-11-27T15:08:01.568" v="94"/>
          <ac:spMkLst>
            <pc:docMk/>
            <pc:sldMk cId="1909735077" sldId="298"/>
            <ac:spMk id="4" creationId="{6E426CA8-6F5C-D2C2-DCF1-640FC0996EBF}"/>
          </ac:spMkLst>
        </pc:spChg>
        <pc:spChg chg="del">
          <ac:chgData name="Kirchem, Dana" userId="c1095789-4b75-4dd7-ad59-3269645e3a38" providerId="ADAL" clId="{52D1D53C-5A02-4EA2-BA3C-CA1BD2B1695C}" dt="2023-11-27T15:08:01.044" v="93" actId="478"/>
          <ac:spMkLst>
            <pc:docMk/>
            <pc:sldMk cId="1909735077" sldId="298"/>
            <ac:spMk id="7" creationId="{B83CC2D5-2E70-0B89-E82A-A46759B58B4F}"/>
          </ac:spMkLst>
        </pc:spChg>
      </pc:sldChg>
      <pc:sldChg chg="addSp delSp modSp add mod">
        <pc:chgData name="Kirchem, Dana" userId="c1095789-4b75-4dd7-ad59-3269645e3a38" providerId="ADAL" clId="{52D1D53C-5A02-4EA2-BA3C-CA1BD2B1695C}" dt="2023-11-27T15:07:02.730" v="78"/>
        <pc:sldMkLst>
          <pc:docMk/>
          <pc:sldMk cId="702927406" sldId="299"/>
        </pc:sldMkLst>
        <pc:spChg chg="add mod">
          <ac:chgData name="Kirchem, Dana" userId="c1095789-4b75-4dd7-ad59-3269645e3a38" providerId="ADAL" clId="{52D1D53C-5A02-4EA2-BA3C-CA1BD2B1695C}" dt="2023-11-27T15:07:02.730" v="78"/>
          <ac:spMkLst>
            <pc:docMk/>
            <pc:sldMk cId="702927406" sldId="299"/>
            <ac:spMk id="4" creationId="{E997ADE6-F356-8F32-21BA-98FD32CA8F4A}"/>
          </ac:spMkLst>
        </pc:spChg>
        <pc:spChg chg="del">
          <ac:chgData name="Kirchem, Dana" userId="c1095789-4b75-4dd7-ad59-3269645e3a38" providerId="ADAL" clId="{52D1D53C-5A02-4EA2-BA3C-CA1BD2B1695C}" dt="2023-11-27T15:07:01.914" v="77" actId="478"/>
          <ac:spMkLst>
            <pc:docMk/>
            <pc:sldMk cId="702927406" sldId="299"/>
            <ac:spMk id="7" creationId="{B308CE7C-E993-B8F9-23AB-DF4C1D0F3525}"/>
          </ac:spMkLst>
        </pc:spChg>
      </pc:sldChg>
      <pc:sldMasterChg chg="modSp mod">
        <pc:chgData name="Kirchem, Dana" userId="c1095789-4b75-4dd7-ad59-3269645e3a38" providerId="ADAL" clId="{52D1D53C-5A02-4EA2-BA3C-CA1BD2B1695C}" dt="2023-11-27T15:06:16.251" v="64" actId="20577"/>
        <pc:sldMasterMkLst>
          <pc:docMk/>
          <pc:sldMasterMk cId="0" sldId="2147483652"/>
        </pc:sldMasterMkLst>
        <pc:spChg chg="mod">
          <ac:chgData name="Kirchem, Dana" userId="c1095789-4b75-4dd7-ad59-3269645e3a38" providerId="ADAL" clId="{52D1D53C-5A02-4EA2-BA3C-CA1BD2B1695C}" dt="2023-11-27T15:06:16.251" v="64" actId="20577"/>
          <ac:spMkLst>
            <pc:docMk/>
            <pc:sldMasterMk cId="0" sldId="2147483652"/>
            <ac:spMk id="8" creationId="{00000000-0000-0000-0000-000000000000}"/>
          </ac:spMkLst>
        </pc:spChg>
      </pc:sldMasterChg>
      <pc:sldMasterChg chg="modSp mod">
        <pc:chgData name="Kirchem, Dana" userId="c1095789-4b75-4dd7-ad59-3269645e3a38" providerId="ADAL" clId="{52D1D53C-5A02-4EA2-BA3C-CA1BD2B1695C}" dt="2023-11-27T15:06:31.371" v="70" actId="20577"/>
        <pc:sldMasterMkLst>
          <pc:docMk/>
          <pc:sldMasterMk cId="0" sldId="2147483655"/>
        </pc:sldMasterMkLst>
        <pc:spChg chg="mod">
          <ac:chgData name="Kirchem, Dana" userId="c1095789-4b75-4dd7-ad59-3269645e3a38" providerId="ADAL" clId="{52D1D53C-5A02-4EA2-BA3C-CA1BD2B1695C}" dt="2023-11-27T15:06:31.371" v="70" actId="20577"/>
          <ac:spMkLst>
            <pc:docMk/>
            <pc:sldMasterMk cId="0" sldId="2147483655"/>
            <ac:spMk id="6" creationId="{C5DD870A-6C99-A842-F571-C29EA0C2F2F2}"/>
          </ac:spMkLst>
        </pc:spChg>
      </pc:sldMasterChg>
    </pc:docChg>
  </pc:docChgLst>
  <pc:docChgLst>
    <pc:chgData name="Kirchem, Dana" userId="c1095789-4b75-4dd7-ad59-3269645e3a38" providerId="ADAL" clId="{37D0D8A3-5E5B-4AC1-9A0F-F5D8A4F12655}"/>
    <pc:docChg chg="undo redo custSel addSld delSld modSld sldOrd modMainMaster">
      <pc:chgData name="Kirchem, Dana" userId="c1095789-4b75-4dd7-ad59-3269645e3a38" providerId="ADAL" clId="{37D0D8A3-5E5B-4AC1-9A0F-F5D8A4F12655}" dt="2023-11-24T13:53:07.763" v="1920" actId="1038"/>
      <pc:docMkLst>
        <pc:docMk/>
      </pc:docMkLst>
      <pc:sldChg chg="modSp mod">
        <pc:chgData name="Kirchem, Dana" userId="c1095789-4b75-4dd7-ad59-3269645e3a38" providerId="ADAL" clId="{37D0D8A3-5E5B-4AC1-9A0F-F5D8A4F12655}" dt="2023-11-23T14:15:02.477" v="96" actId="20577"/>
        <pc:sldMkLst>
          <pc:docMk/>
          <pc:sldMk cId="0" sldId="256"/>
        </pc:sldMkLst>
        <pc:spChg chg="mod">
          <ac:chgData name="Kirchem, Dana" userId="c1095789-4b75-4dd7-ad59-3269645e3a38" providerId="ADAL" clId="{37D0D8A3-5E5B-4AC1-9A0F-F5D8A4F12655}" dt="2023-11-23T14:14:39.689" v="3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Kirchem, Dana" userId="c1095789-4b75-4dd7-ad59-3269645e3a38" providerId="ADAL" clId="{37D0D8A3-5E5B-4AC1-9A0F-F5D8A4F12655}" dt="2023-11-23T14:15:02.477" v="96" actId="20577"/>
          <ac:spMkLst>
            <pc:docMk/>
            <pc:sldMk cId="0" sldId="256"/>
            <ac:spMk id="3" creationId="{00000000-0000-0000-0000-000000000000}"/>
          </ac:spMkLst>
        </pc:spChg>
      </pc:sldChg>
      <pc:sldChg chg="delSp del mod">
        <pc:chgData name="Kirchem, Dana" userId="c1095789-4b75-4dd7-ad59-3269645e3a38" providerId="ADAL" clId="{37D0D8A3-5E5B-4AC1-9A0F-F5D8A4F12655}" dt="2023-11-24T12:26:13.028" v="415" actId="47"/>
        <pc:sldMkLst>
          <pc:docMk/>
          <pc:sldMk cId="0" sldId="259"/>
        </pc:sldMkLst>
        <pc:picChg chg="del">
          <ac:chgData name="Kirchem, Dana" userId="c1095789-4b75-4dd7-ad59-3269645e3a38" providerId="ADAL" clId="{37D0D8A3-5E5B-4AC1-9A0F-F5D8A4F12655}" dt="2023-11-24T12:22:44.963" v="351" actId="21"/>
          <ac:picMkLst>
            <pc:docMk/>
            <pc:sldMk cId="0" sldId="259"/>
            <ac:picMk id="12" creationId="{984A3B9F-CE1E-4504-AD7E-3BEBCFC5C35E}"/>
          </ac:picMkLst>
        </pc:picChg>
        <pc:picChg chg="del">
          <ac:chgData name="Kirchem, Dana" userId="c1095789-4b75-4dd7-ad59-3269645e3a38" providerId="ADAL" clId="{37D0D8A3-5E5B-4AC1-9A0F-F5D8A4F12655}" dt="2023-11-24T12:22:44.963" v="351" actId="21"/>
          <ac:picMkLst>
            <pc:docMk/>
            <pc:sldMk cId="0" sldId="259"/>
            <ac:picMk id="13" creationId="{44DC404F-846B-4F10-A7E4-BDDE1D750CE6}"/>
          </ac:picMkLst>
        </pc:picChg>
        <pc:picChg chg="del">
          <ac:chgData name="Kirchem, Dana" userId="c1095789-4b75-4dd7-ad59-3269645e3a38" providerId="ADAL" clId="{37D0D8A3-5E5B-4AC1-9A0F-F5D8A4F12655}" dt="2023-11-24T12:22:44.963" v="351" actId="21"/>
          <ac:picMkLst>
            <pc:docMk/>
            <pc:sldMk cId="0" sldId="259"/>
            <ac:picMk id="14" creationId="{548C0C6D-6FF0-4509-A7C3-C9922E20CEAA}"/>
          </ac:picMkLst>
        </pc:picChg>
        <pc:picChg chg="del">
          <ac:chgData name="Kirchem, Dana" userId="c1095789-4b75-4dd7-ad59-3269645e3a38" providerId="ADAL" clId="{37D0D8A3-5E5B-4AC1-9A0F-F5D8A4F12655}" dt="2023-11-24T12:22:44.963" v="351" actId="21"/>
          <ac:picMkLst>
            <pc:docMk/>
            <pc:sldMk cId="0" sldId="259"/>
            <ac:picMk id="15" creationId="{7FFDF8FC-2317-4D80-9B80-88F7F04608D8}"/>
          </ac:picMkLst>
        </pc:picChg>
        <pc:picChg chg="del">
          <ac:chgData name="Kirchem, Dana" userId="c1095789-4b75-4dd7-ad59-3269645e3a38" providerId="ADAL" clId="{37D0D8A3-5E5B-4AC1-9A0F-F5D8A4F12655}" dt="2023-11-24T12:22:44.963" v="351" actId="21"/>
          <ac:picMkLst>
            <pc:docMk/>
            <pc:sldMk cId="0" sldId="259"/>
            <ac:picMk id="16" creationId="{BC9EE8FC-D149-4A31-B35D-94D32875AB86}"/>
          </ac:picMkLst>
        </pc:picChg>
        <pc:picChg chg="del">
          <ac:chgData name="Kirchem, Dana" userId="c1095789-4b75-4dd7-ad59-3269645e3a38" providerId="ADAL" clId="{37D0D8A3-5E5B-4AC1-9A0F-F5D8A4F12655}" dt="2023-11-24T12:22:44.963" v="351" actId="21"/>
          <ac:picMkLst>
            <pc:docMk/>
            <pc:sldMk cId="0" sldId="259"/>
            <ac:picMk id="18" creationId="{E02342E9-F7E6-4A18-B4A3-3A5E488D9C16}"/>
          </ac:picMkLst>
        </pc:picChg>
        <pc:picChg chg="del">
          <ac:chgData name="Kirchem, Dana" userId="c1095789-4b75-4dd7-ad59-3269645e3a38" providerId="ADAL" clId="{37D0D8A3-5E5B-4AC1-9A0F-F5D8A4F12655}" dt="2023-11-24T12:22:44.963" v="351" actId="21"/>
          <ac:picMkLst>
            <pc:docMk/>
            <pc:sldMk cId="0" sldId="259"/>
            <ac:picMk id="22" creationId="{46D505C6-D19C-4846-B60C-CAA45A8E2B1B}"/>
          </ac:picMkLst>
        </pc:picChg>
        <pc:picChg chg="del">
          <ac:chgData name="Kirchem, Dana" userId="c1095789-4b75-4dd7-ad59-3269645e3a38" providerId="ADAL" clId="{37D0D8A3-5E5B-4AC1-9A0F-F5D8A4F12655}" dt="2023-11-24T12:22:44.963" v="351" actId="21"/>
          <ac:picMkLst>
            <pc:docMk/>
            <pc:sldMk cId="0" sldId="259"/>
            <ac:picMk id="24" creationId="{CB2EBE4E-C915-4FB6-A6C9-F0AB0B38D0FB}"/>
          </ac:picMkLst>
        </pc:picChg>
      </pc:sldChg>
      <pc:sldChg chg="del">
        <pc:chgData name="Kirchem, Dana" userId="c1095789-4b75-4dd7-ad59-3269645e3a38" providerId="ADAL" clId="{37D0D8A3-5E5B-4AC1-9A0F-F5D8A4F12655}" dt="2023-11-24T12:33:24.329" v="530" actId="47"/>
        <pc:sldMkLst>
          <pc:docMk/>
          <pc:sldMk cId="0" sldId="260"/>
        </pc:sldMkLst>
      </pc:sldChg>
      <pc:sldChg chg="modSp mod ord">
        <pc:chgData name="Kirchem, Dana" userId="c1095789-4b75-4dd7-ad59-3269645e3a38" providerId="ADAL" clId="{37D0D8A3-5E5B-4AC1-9A0F-F5D8A4F12655}" dt="2023-11-24T13:32:03.475" v="1632" actId="20577"/>
        <pc:sldMkLst>
          <pc:docMk/>
          <pc:sldMk cId="0" sldId="261"/>
        </pc:sldMkLst>
        <pc:spChg chg="mod">
          <ac:chgData name="Kirchem, Dana" userId="c1095789-4b75-4dd7-ad59-3269645e3a38" providerId="ADAL" clId="{37D0D8A3-5E5B-4AC1-9A0F-F5D8A4F12655}" dt="2023-11-24T13:32:03.475" v="1632" actId="20577"/>
          <ac:spMkLst>
            <pc:docMk/>
            <pc:sldMk cId="0" sldId="261"/>
            <ac:spMk id="2" creationId="{00000000-0000-0000-0000-000000000000}"/>
          </ac:spMkLst>
        </pc:spChg>
      </pc:sldChg>
      <pc:sldChg chg="addSp delSp modSp del mod">
        <pc:chgData name="Kirchem, Dana" userId="c1095789-4b75-4dd7-ad59-3269645e3a38" providerId="ADAL" clId="{37D0D8A3-5E5B-4AC1-9A0F-F5D8A4F12655}" dt="2023-11-24T12:37:23.326" v="669" actId="47"/>
        <pc:sldMkLst>
          <pc:docMk/>
          <pc:sldMk cId="0" sldId="262"/>
        </pc:sldMkLst>
        <pc:spChg chg="del">
          <ac:chgData name="Kirchem, Dana" userId="c1095789-4b75-4dd7-ad59-3269645e3a38" providerId="ADAL" clId="{37D0D8A3-5E5B-4AC1-9A0F-F5D8A4F12655}" dt="2023-11-24T12:35:52.708" v="579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Kirchem, Dana" userId="c1095789-4b75-4dd7-ad59-3269645e3a38" providerId="ADAL" clId="{37D0D8A3-5E5B-4AC1-9A0F-F5D8A4F12655}" dt="2023-11-24T12:35:52.708" v="579" actId="21"/>
          <ac:spMkLst>
            <pc:docMk/>
            <pc:sldMk cId="0" sldId="262"/>
            <ac:spMk id="10" creationId="{F4868C4E-F86E-D47B-09E7-992379D02064}"/>
          </ac:spMkLst>
        </pc:spChg>
        <pc:spChg chg="del">
          <ac:chgData name="Kirchem, Dana" userId="c1095789-4b75-4dd7-ad59-3269645e3a38" providerId="ADAL" clId="{37D0D8A3-5E5B-4AC1-9A0F-F5D8A4F12655}" dt="2023-11-24T12:35:52.708" v="579" actId="21"/>
          <ac:spMkLst>
            <pc:docMk/>
            <pc:sldMk cId="0" sldId="262"/>
            <ac:spMk id="11" creationId="{126483A2-84FF-468C-8BC7-29ABC22A220B}"/>
          </ac:spMkLst>
        </pc:spChg>
        <pc:spChg chg="del">
          <ac:chgData name="Kirchem, Dana" userId="c1095789-4b75-4dd7-ad59-3269645e3a38" providerId="ADAL" clId="{37D0D8A3-5E5B-4AC1-9A0F-F5D8A4F12655}" dt="2023-11-24T12:35:52.708" v="579" actId="21"/>
          <ac:spMkLst>
            <pc:docMk/>
            <pc:sldMk cId="0" sldId="262"/>
            <ac:spMk id="13" creationId="{898E2EBA-2D85-4820-B5FD-134A6CF08121}"/>
          </ac:spMkLst>
        </pc:spChg>
        <pc:spChg chg="del">
          <ac:chgData name="Kirchem, Dana" userId="c1095789-4b75-4dd7-ad59-3269645e3a38" providerId="ADAL" clId="{37D0D8A3-5E5B-4AC1-9A0F-F5D8A4F12655}" dt="2023-11-24T12:35:52.708" v="579" actId="21"/>
          <ac:spMkLst>
            <pc:docMk/>
            <pc:sldMk cId="0" sldId="262"/>
            <ac:spMk id="14" creationId="{037D220C-4A62-4EAE-BEFF-67B9432B3EF1}"/>
          </ac:spMkLst>
        </pc:spChg>
        <pc:spChg chg="del">
          <ac:chgData name="Kirchem, Dana" userId="c1095789-4b75-4dd7-ad59-3269645e3a38" providerId="ADAL" clId="{37D0D8A3-5E5B-4AC1-9A0F-F5D8A4F12655}" dt="2023-11-24T12:35:52.708" v="579" actId="21"/>
          <ac:spMkLst>
            <pc:docMk/>
            <pc:sldMk cId="0" sldId="262"/>
            <ac:spMk id="35" creationId="{01828233-2658-42BC-97B7-5F41D7DF1550}"/>
          </ac:spMkLst>
        </pc:spChg>
        <pc:spChg chg="del">
          <ac:chgData name="Kirchem, Dana" userId="c1095789-4b75-4dd7-ad59-3269645e3a38" providerId="ADAL" clId="{37D0D8A3-5E5B-4AC1-9A0F-F5D8A4F12655}" dt="2023-11-24T12:35:52.708" v="579" actId="21"/>
          <ac:spMkLst>
            <pc:docMk/>
            <pc:sldMk cId="0" sldId="262"/>
            <ac:spMk id="83" creationId="{22FDCC0B-3FF5-4BC0-8867-290D146BF325}"/>
          </ac:spMkLst>
        </pc:spChg>
        <pc:grpChg chg="del">
          <ac:chgData name="Kirchem, Dana" userId="c1095789-4b75-4dd7-ad59-3269645e3a38" providerId="ADAL" clId="{37D0D8A3-5E5B-4AC1-9A0F-F5D8A4F12655}" dt="2023-11-24T12:35:52.708" v="579" actId="21"/>
          <ac:grpSpMkLst>
            <pc:docMk/>
            <pc:sldMk cId="0" sldId="262"/>
            <ac:grpSpMk id="30" creationId="{F7E223EB-84D3-4D12-923F-793AC7C4CCAF}"/>
          </ac:grpSpMkLst>
        </pc:grpChg>
        <pc:grpChg chg="del">
          <ac:chgData name="Kirchem, Dana" userId="c1095789-4b75-4dd7-ad59-3269645e3a38" providerId="ADAL" clId="{37D0D8A3-5E5B-4AC1-9A0F-F5D8A4F12655}" dt="2023-11-24T12:35:52.708" v="579" actId="21"/>
          <ac:grpSpMkLst>
            <pc:docMk/>
            <pc:sldMk cId="0" sldId="262"/>
            <ac:grpSpMk id="60" creationId="{8DC20059-949B-47D7-BD5A-B84B25F0693A}"/>
          </ac:grpSpMkLst>
        </pc:grpChg>
        <pc:grpChg chg="del">
          <ac:chgData name="Kirchem, Dana" userId="c1095789-4b75-4dd7-ad59-3269645e3a38" providerId="ADAL" clId="{37D0D8A3-5E5B-4AC1-9A0F-F5D8A4F12655}" dt="2023-11-24T12:35:52.708" v="579" actId="21"/>
          <ac:grpSpMkLst>
            <pc:docMk/>
            <pc:sldMk cId="0" sldId="262"/>
            <ac:grpSpMk id="61" creationId="{F3D87F49-CF17-451E-9E3F-B73D04482E3E}"/>
          </ac:grpSpMkLst>
        </pc:grpChg>
        <pc:picChg chg="del">
          <ac:chgData name="Kirchem, Dana" userId="c1095789-4b75-4dd7-ad59-3269645e3a38" providerId="ADAL" clId="{37D0D8A3-5E5B-4AC1-9A0F-F5D8A4F12655}" dt="2023-11-24T12:35:52.708" v="579" actId="21"/>
          <ac:picMkLst>
            <pc:docMk/>
            <pc:sldMk cId="0" sldId="262"/>
            <ac:picMk id="28" creationId="{3CE9985F-87E2-452E-BD55-492095754A08}"/>
          </ac:picMkLst>
        </pc:picChg>
        <pc:picChg chg="del">
          <ac:chgData name="Kirchem, Dana" userId="c1095789-4b75-4dd7-ad59-3269645e3a38" providerId="ADAL" clId="{37D0D8A3-5E5B-4AC1-9A0F-F5D8A4F12655}" dt="2023-11-24T12:35:52.708" v="579" actId="21"/>
          <ac:picMkLst>
            <pc:docMk/>
            <pc:sldMk cId="0" sldId="262"/>
            <ac:picMk id="72" creationId="{20D84142-CA9A-419C-8F11-976ED8F50297}"/>
          </ac:picMkLst>
        </pc:picChg>
        <pc:picChg chg="del">
          <ac:chgData name="Kirchem, Dana" userId="c1095789-4b75-4dd7-ad59-3269645e3a38" providerId="ADAL" clId="{37D0D8A3-5E5B-4AC1-9A0F-F5D8A4F12655}" dt="2023-11-24T12:35:52.708" v="579" actId="21"/>
          <ac:picMkLst>
            <pc:docMk/>
            <pc:sldMk cId="0" sldId="262"/>
            <ac:picMk id="75" creationId="{53A52D11-FA84-44F8-A9A7-73A7D0CEE465}"/>
          </ac:picMkLst>
        </pc:picChg>
        <pc:picChg chg="del">
          <ac:chgData name="Kirchem, Dana" userId="c1095789-4b75-4dd7-ad59-3269645e3a38" providerId="ADAL" clId="{37D0D8A3-5E5B-4AC1-9A0F-F5D8A4F12655}" dt="2023-11-24T12:35:52.708" v="579" actId="21"/>
          <ac:picMkLst>
            <pc:docMk/>
            <pc:sldMk cId="0" sldId="262"/>
            <ac:picMk id="79" creationId="{941B3597-D942-4A49-A28E-BB7D96F304AA}"/>
          </ac:picMkLst>
        </pc:picChg>
        <pc:picChg chg="del">
          <ac:chgData name="Kirchem, Dana" userId="c1095789-4b75-4dd7-ad59-3269645e3a38" providerId="ADAL" clId="{37D0D8A3-5E5B-4AC1-9A0F-F5D8A4F12655}" dt="2023-11-24T12:35:52.708" v="579" actId="21"/>
          <ac:picMkLst>
            <pc:docMk/>
            <pc:sldMk cId="0" sldId="262"/>
            <ac:picMk id="82" creationId="{D9466FE2-DC13-4D0C-B73A-7D476A572D5B}"/>
          </ac:picMkLst>
        </pc:picChg>
        <pc:picChg chg="del">
          <ac:chgData name="Kirchem, Dana" userId="c1095789-4b75-4dd7-ad59-3269645e3a38" providerId="ADAL" clId="{37D0D8A3-5E5B-4AC1-9A0F-F5D8A4F12655}" dt="2023-11-24T12:35:52.708" v="579" actId="21"/>
          <ac:picMkLst>
            <pc:docMk/>
            <pc:sldMk cId="0" sldId="262"/>
            <ac:picMk id="84" creationId="{D2B9F9FA-B53E-4C71-921B-78263340C185}"/>
          </ac:picMkLst>
        </pc:picChg>
        <pc:cxnChg chg="mod">
          <ac:chgData name="Kirchem, Dana" userId="c1095789-4b75-4dd7-ad59-3269645e3a38" providerId="ADAL" clId="{37D0D8A3-5E5B-4AC1-9A0F-F5D8A4F12655}" dt="2023-11-24T12:35:52.708" v="579" actId="21"/>
          <ac:cxnSpMkLst>
            <pc:docMk/>
            <pc:sldMk cId="0" sldId="262"/>
            <ac:cxnSpMk id="44" creationId="{50EE2D8C-9F99-44A0-8E4B-4B6008B50787}"/>
          </ac:cxnSpMkLst>
        </pc:cxnChg>
        <pc:cxnChg chg="mod">
          <ac:chgData name="Kirchem, Dana" userId="c1095789-4b75-4dd7-ad59-3269645e3a38" providerId="ADAL" clId="{37D0D8A3-5E5B-4AC1-9A0F-F5D8A4F12655}" dt="2023-11-24T12:35:52.708" v="579" actId="21"/>
          <ac:cxnSpMkLst>
            <pc:docMk/>
            <pc:sldMk cId="0" sldId="262"/>
            <ac:cxnSpMk id="64" creationId="{A01D1130-E0AF-4718-9860-BD323B25D592}"/>
          </ac:cxnSpMkLst>
        </pc:cxnChg>
      </pc:sldChg>
      <pc:sldChg chg="delSp del mod">
        <pc:chgData name="Kirchem, Dana" userId="c1095789-4b75-4dd7-ad59-3269645e3a38" providerId="ADAL" clId="{37D0D8A3-5E5B-4AC1-9A0F-F5D8A4F12655}" dt="2023-11-24T13:04:52.176" v="1237" actId="47"/>
        <pc:sldMkLst>
          <pc:docMk/>
          <pc:sldMk cId="0" sldId="263"/>
        </pc:sldMkLst>
        <pc:picChg chg="del">
          <ac:chgData name="Kirchem, Dana" userId="c1095789-4b75-4dd7-ad59-3269645e3a38" providerId="ADAL" clId="{37D0D8A3-5E5B-4AC1-9A0F-F5D8A4F12655}" dt="2023-11-24T13:04:04.678" v="1191" actId="21"/>
          <ac:picMkLst>
            <pc:docMk/>
            <pc:sldMk cId="0" sldId="263"/>
            <ac:picMk id="18" creationId="{B9106463-0A04-4EDB-B5A5-6DB9C384338E}"/>
          </ac:picMkLst>
        </pc:picChg>
      </pc:sldChg>
      <pc:sldChg chg="delSp del mod">
        <pc:chgData name="Kirchem, Dana" userId="c1095789-4b75-4dd7-ad59-3269645e3a38" providerId="ADAL" clId="{37D0D8A3-5E5B-4AC1-9A0F-F5D8A4F12655}" dt="2023-11-24T12:43:46.252" v="850" actId="47"/>
        <pc:sldMkLst>
          <pc:docMk/>
          <pc:sldMk cId="0" sldId="264"/>
        </pc:sldMkLst>
        <pc:picChg chg="del">
          <ac:chgData name="Kirchem, Dana" userId="c1095789-4b75-4dd7-ad59-3269645e3a38" providerId="ADAL" clId="{37D0D8A3-5E5B-4AC1-9A0F-F5D8A4F12655}" dt="2023-11-24T12:38:37.436" v="677" actId="21"/>
          <ac:picMkLst>
            <pc:docMk/>
            <pc:sldMk cId="0" sldId="264"/>
            <ac:picMk id="8" creationId="{A2722B5E-35BB-4BEF-94E8-C02989E08620}"/>
          </ac:picMkLst>
        </pc:picChg>
      </pc:sldChg>
      <pc:sldChg chg="ord">
        <pc:chgData name="Kirchem, Dana" userId="c1095789-4b75-4dd7-ad59-3269645e3a38" providerId="ADAL" clId="{37D0D8A3-5E5B-4AC1-9A0F-F5D8A4F12655}" dt="2023-11-24T12:37:41.851" v="673"/>
        <pc:sldMkLst>
          <pc:docMk/>
          <pc:sldMk cId="0" sldId="270"/>
        </pc:sldMkLst>
      </pc:sldChg>
      <pc:sldChg chg="modSp del mod">
        <pc:chgData name="Kirchem, Dana" userId="c1095789-4b75-4dd7-ad59-3269645e3a38" providerId="ADAL" clId="{37D0D8A3-5E5B-4AC1-9A0F-F5D8A4F12655}" dt="2023-11-24T13:27:30.883" v="1572" actId="47"/>
        <pc:sldMkLst>
          <pc:docMk/>
          <pc:sldMk cId="0" sldId="272"/>
        </pc:sldMkLst>
        <pc:spChg chg="mod">
          <ac:chgData name="Kirchem, Dana" userId="c1095789-4b75-4dd7-ad59-3269645e3a38" providerId="ADAL" clId="{37D0D8A3-5E5B-4AC1-9A0F-F5D8A4F12655}" dt="2023-11-24T12:37:51.571" v="674" actId="20577"/>
          <ac:spMkLst>
            <pc:docMk/>
            <pc:sldMk cId="0" sldId="272"/>
            <ac:spMk id="8" creationId="{088EC5EF-2DBE-4FDD-8F4A-264F6969BD1B}"/>
          </ac:spMkLst>
        </pc:spChg>
        <pc:spChg chg="mod">
          <ac:chgData name="Kirchem, Dana" userId="c1095789-4b75-4dd7-ad59-3269645e3a38" providerId="ADAL" clId="{37D0D8A3-5E5B-4AC1-9A0F-F5D8A4F12655}" dt="2023-11-24T12:37:56.417" v="675" actId="20577"/>
          <ac:spMkLst>
            <pc:docMk/>
            <pc:sldMk cId="0" sldId="272"/>
            <ac:spMk id="9" creationId="{C94758A1-F9EB-4F13-B1F4-8DCE888BBDD1}"/>
          </ac:spMkLst>
        </pc:spChg>
      </pc:sldChg>
      <pc:sldChg chg="addSp delSp modSp mod">
        <pc:chgData name="Kirchem, Dana" userId="c1095789-4b75-4dd7-ad59-3269645e3a38" providerId="ADAL" clId="{37D0D8A3-5E5B-4AC1-9A0F-F5D8A4F12655}" dt="2023-11-24T13:53:07.763" v="1920" actId="1038"/>
        <pc:sldMkLst>
          <pc:docMk/>
          <pc:sldMk cId="0" sldId="273"/>
        </pc:sldMkLst>
        <pc:spChg chg="mod">
          <ac:chgData name="Kirchem, Dana" userId="c1095789-4b75-4dd7-ad59-3269645e3a38" providerId="ADAL" clId="{37D0D8A3-5E5B-4AC1-9A0F-F5D8A4F12655}" dt="2023-11-24T13:50:35.078" v="1895" actId="14100"/>
          <ac:spMkLst>
            <pc:docMk/>
            <pc:sldMk cId="0" sldId="273"/>
            <ac:spMk id="4" creationId="{00000000-0000-0000-0000-000000000000}"/>
          </ac:spMkLst>
        </pc:spChg>
        <pc:spChg chg="add del">
          <ac:chgData name="Kirchem, Dana" userId="c1095789-4b75-4dd7-ad59-3269645e3a38" providerId="ADAL" clId="{37D0D8A3-5E5B-4AC1-9A0F-F5D8A4F12655}" dt="2023-11-24T13:52:34.888" v="1903" actId="22"/>
          <ac:spMkLst>
            <pc:docMk/>
            <pc:sldMk cId="0" sldId="273"/>
            <ac:spMk id="10" creationId="{B4FBF4BF-8512-3F98-CC8A-2FA1B89F6CFD}"/>
          </ac:spMkLst>
        </pc:spChg>
        <pc:spChg chg="add del">
          <ac:chgData name="Kirchem, Dana" userId="c1095789-4b75-4dd7-ad59-3269645e3a38" providerId="ADAL" clId="{37D0D8A3-5E5B-4AC1-9A0F-F5D8A4F12655}" dt="2023-11-24T13:52:36.573" v="1905" actId="22"/>
          <ac:spMkLst>
            <pc:docMk/>
            <pc:sldMk cId="0" sldId="273"/>
            <ac:spMk id="14" creationId="{B11A0BBD-66B5-5350-7941-D87119BD7DFF}"/>
          </ac:spMkLst>
        </pc:spChg>
        <pc:spChg chg="add mod">
          <ac:chgData name="Kirchem, Dana" userId="c1095789-4b75-4dd7-ad59-3269645e3a38" providerId="ADAL" clId="{37D0D8A3-5E5B-4AC1-9A0F-F5D8A4F12655}" dt="2023-11-24T13:53:07.763" v="1920" actId="1038"/>
          <ac:spMkLst>
            <pc:docMk/>
            <pc:sldMk cId="0" sldId="273"/>
            <ac:spMk id="18" creationId="{8E25083C-3747-184E-31AC-EA3D8CDBD23D}"/>
          </ac:spMkLst>
        </pc:spChg>
        <pc:picChg chg="add mod">
          <ac:chgData name="Kirchem, Dana" userId="c1095789-4b75-4dd7-ad59-3269645e3a38" providerId="ADAL" clId="{37D0D8A3-5E5B-4AC1-9A0F-F5D8A4F12655}" dt="2023-11-24T13:49:32.669" v="1863" actId="14100"/>
          <ac:picMkLst>
            <pc:docMk/>
            <pc:sldMk cId="0" sldId="273"/>
            <ac:picMk id="3" creationId="{8055AA22-218E-E60C-5436-46F331F3998C}"/>
          </ac:picMkLst>
        </pc:picChg>
        <pc:picChg chg="add mod">
          <ac:chgData name="Kirchem, Dana" userId="c1095789-4b75-4dd7-ad59-3269645e3a38" providerId="ADAL" clId="{37D0D8A3-5E5B-4AC1-9A0F-F5D8A4F12655}" dt="2023-11-24T13:50:41.927" v="1897" actId="1076"/>
          <ac:picMkLst>
            <pc:docMk/>
            <pc:sldMk cId="0" sldId="273"/>
            <ac:picMk id="5" creationId="{7ECE4D41-9E95-8DAA-39D1-E62040AB5FC2}"/>
          </ac:picMkLst>
        </pc:picChg>
        <pc:picChg chg="add mod">
          <ac:chgData name="Kirchem, Dana" userId="c1095789-4b75-4dd7-ad59-3269645e3a38" providerId="ADAL" clId="{37D0D8A3-5E5B-4AC1-9A0F-F5D8A4F12655}" dt="2023-11-24T13:52:25.936" v="1899" actId="1076"/>
          <ac:picMkLst>
            <pc:docMk/>
            <pc:sldMk cId="0" sldId="273"/>
            <ac:picMk id="6" creationId="{4D0F142D-A48D-D140-A7E3-EFF2B5EE508A}"/>
          </ac:picMkLst>
        </pc:picChg>
        <pc:picChg chg="del">
          <ac:chgData name="Kirchem, Dana" userId="c1095789-4b75-4dd7-ad59-3269645e3a38" providerId="ADAL" clId="{37D0D8A3-5E5B-4AC1-9A0F-F5D8A4F12655}" dt="2023-11-24T13:49:25.101" v="1860" actId="478"/>
          <ac:picMkLst>
            <pc:docMk/>
            <pc:sldMk cId="0" sldId="273"/>
            <ac:picMk id="11" creationId="{00000000-0000-0000-0000-000000000000}"/>
          </ac:picMkLst>
        </pc:picChg>
        <pc:picChg chg="del">
          <ac:chgData name="Kirchem, Dana" userId="c1095789-4b75-4dd7-ad59-3269645e3a38" providerId="ADAL" clId="{37D0D8A3-5E5B-4AC1-9A0F-F5D8A4F12655}" dt="2023-11-24T13:49:26.236" v="1861" actId="478"/>
          <ac:picMkLst>
            <pc:docMk/>
            <pc:sldMk cId="0" sldId="273"/>
            <ac:picMk id="13" creationId="{00000000-0000-0000-0000-000000000000}"/>
          </ac:picMkLst>
        </pc:picChg>
      </pc:sldChg>
      <pc:sldChg chg="del">
        <pc:chgData name="Kirchem, Dana" userId="c1095789-4b75-4dd7-ad59-3269645e3a38" providerId="ADAL" clId="{37D0D8A3-5E5B-4AC1-9A0F-F5D8A4F12655}" dt="2023-11-24T12:20:27.016" v="265" actId="47"/>
        <pc:sldMkLst>
          <pc:docMk/>
          <pc:sldMk cId="3904707091" sldId="277"/>
        </pc:sldMkLst>
      </pc:sldChg>
      <pc:sldChg chg="delSp del mod">
        <pc:chgData name="Kirchem, Dana" userId="c1095789-4b75-4dd7-ad59-3269645e3a38" providerId="ADAL" clId="{37D0D8A3-5E5B-4AC1-9A0F-F5D8A4F12655}" dt="2023-11-24T13:02:07.455" v="1142" actId="47"/>
        <pc:sldMkLst>
          <pc:docMk/>
          <pc:sldMk cId="3864818039" sldId="278"/>
        </pc:sldMkLst>
        <pc:picChg chg="del">
          <ac:chgData name="Kirchem, Dana" userId="c1095789-4b75-4dd7-ad59-3269645e3a38" providerId="ADAL" clId="{37D0D8A3-5E5B-4AC1-9A0F-F5D8A4F12655}" dt="2023-11-24T12:54:41.965" v="1051" actId="21"/>
          <ac:picMkLst>
            <pc:docMk/>
            <pc:sldMk cId="3864818039" sldId="278"/>
            <ac:picMk id="4" creationId="{D224E93A-0033-0E68-41D0-1629BF5C1961}"/>
          </ac:picMkLst>
        </pc:picChg>
      </pc:sldChg>
      <pc:sldChg chg="ord">
        <pc:chgData name="Kirchem, Dana" userId="c1095789-4b75-4dd7-ad59-3269645e3a38" providerId="ADAL" clId="{37D0D8A3-5E5B-4AC1-9A0F-F5D8A4F12655}" dt="2023-11-24T12:44:02.059" v="852"/>
        <pc:sldMkLst>
          <pc:docMk/>
          <pc:sldMk cId="642635405" sldId="280"/>
        </pc:sldMkLst>
      </pc:sldChg>
      <pc:sldChg chg="ord">
        <pc:chgData name="Kirchem, Dana" userId="c1095789-4b75-4dd7-ad59-3269645e3a38" providerId="ADAL" clId="{37D0D8A3-5E5B-4AC1-9A0F-F5D8A4F12655}" dt="2023-11-24T12:37:39.677" v="671"/>
        <pc:sldMkLst>
          <pc:docMk/>
          <pc:sldMk cId="371655876" sldId="283"/>
        </pc:sldMkLst>
      </pc:sldChg>
      <pc:sldChg chg="addSp delSp modSp del mod">
        <pc:chgData name="Kirchem, Dana" userId="c1095789-4b75-4dd7-ad59-3269645e3a38" providerId="ADAL" clId="{37D0D8A3-5E5B-4AC1-9A0F-F5D8A4F12655}" dt="2023-11-24T12:20:14.633" v="264" actId="47"/>
        <pc:sldMkLst>
          <pc:docMk/>
          <pc:sldMk cId="1755552669" sldId="284"/>
        </pc:sldMkLst>
        <pc:spChg chg="mod">
          <ac:chgData name="Kirchem, Dana" userId="c1095789-4b75-4dd7-ad59-3269645e3a38" providerId="ADAL" clId="{37D0D8A3-5E5B-4AC1-9A0F-F5D8A4F12655}" dt="2023-11-24T12:19:52.347" v="253" actId="21"/>
          <ac:spMkLst>
            <pc:docMk/>
            <pc:sldMk cId="1755552669" sldId="284"/>
            <ac:spMk id="2" creationId="{91997B0C-6957-D531-7E41-6848080CE04C}"/>
          </ac:spMkLst>
        </pc:spChg>
        <pc:spChg chg="add del mod">
          <ac:chgData name="Kirchem, Dana" userId="c1095789-4b75-4dd7-ad59-3269645e3a38" providerId="ADAL" clId="{37D0D8A3-5E5B-4AC1-9A0F-F5D8A4F12655}" dt="2023-11-24T12:20:02.115" v="261" actId="21"/>
          <ac:spMkLst>
            <pc:docMk/>
            <pc:sldMk cId="1755552669" sldId="284"/>
            <ac:spMk id="4" creationId="{0DD5421A-EF6A-D7A2-075D-20E51931046D}"/>
          </ac:spMkLst>
        </pc:spChg>
        <pc:spChg chg="del mod">
          <ac:chgData name="Kirchem, Dana" userId="c1095789-4b75-4dd7-ad59-3269645e3a38" providerId="ADAL" clId="{37D0D8A3-5E5B-4AC1-9A0F-F5D8A4F12655}" dt="2023-11-24T12:20:02.115" v="261" actId="21"/>
          <ac:spMkLst>
            <pc:docMk/>
            <pc:sldMk cId="1755552669" sldId="284"/>
            <ac:spMk id="8" creationId="{B81EAEDB-8D3D-218B-43E2-561869B047BC}"/>
          </ac:spMkLst>
        </pc:spChg>
        <pc:spChg chg="del mod">
          <ac:chgData name="Kirchem, Dana" userId="c1095789-4b75-4dd7-ad59-3269645e3a38" providerId="ADAL" clId="{37D0D8A3-5E5B-4AC1-9A0F-F5D8A4F12655}" dt="2023-11-24T12:16:16.822" v="205" actId="478"/>
          <ac:spMkLst>
            <pc:docMk/>
            <pc:sldMk cId="1755552669" sldId="284"/>
            <ac:spMk id="9" creationId="{167FCF3E-37C0-4FB0-F693-64AAC4D940DD}"/>
          </ac:spMkLst>
        </pc:spChg>
        <pc:spChg chg="add del mod">
          <ac:chgData name="Kirchem, Dana" userId="c1095789-4b75-4dd7-ad59-3269645e3a38" providerId="ADAL" clId="{37D0D8A3-5E5B-4AC1-9A0F-F5D8A4F12655}" dt="2023-11-24T12:20:02.115" v="261" actId="21"/>
          <ac:spMkLst>
            <pc:docMk/>
            <pc:sldMk cId="1755552669" sldId="284"/>
            <ac:spMk id="11" creationId="{69D4CB88-5796-AE36-FCC7-81E592F954D9}"/>
          </ac:spMkLst>
        </pc:spChg>
        <pc:spChg chg="add del mod">
          <ac:chgData name="Kirchem, Dana" userId="c1095789-4b75-4dd7-ad59-3269645e3a38" providerId="ADAL" clId="{37D0D8A3-5E5B-4AC1-9A0F-F5D8A4F12655}" dt="2023-11-24T12:20:02.115" v="261" actId="21"/>
          <ac:spMkLst>
            <pc:docMk/>
            <pc:sldMk cId="1755552669" sldId="284"/>
            <ac:spMk id="12" creationId="{AABB7996-5FDB-0DF4-CDB1-826BBFA34EDC}"/>
          </ac:spMkLst>
        </pc:spChg>
        <pc:spChg chg="add del mod">
          <ac:chgData name="Kirchem, Dana" userId="c1095789-4b75-4dd7-ad59-3269645e3a38" providerId="ADAL" clId="{37D0D8A3-5E5B-4AC1-9A0F-F5D8A4F12655}" dt="2023-11-24T12:20:02.115" v="261" actId="21"/>
          <ac:spMkLst>
            <pc:docMk/>
            <pc:sldMk cId="1755552669" sldId="284"/>
            <ac:spMk id="13" creationId="{3E736DF2-A081-B254-6017-43E4847D557A}"/>
          </ac:spMkLst>
        </pc:spChg>
        <pc:spChg chg="add del mod">
          <ac:chgData name="Kirchem, Dana" userId="c1095789-4b75-4dd7-ad59-3269645e3a38" providerId="ADAL" clId="{37D0D8A3-5E5B-4AC1-9A0F-F5D8A4F12655}" dt="2023-11-24T12:20:02.115" v="261" actId="21"/>
          <ac:spMkLst>
            <pc:docMk/>
            <pc:sldMk cId="1755552669" sldId="284"/>
            <ac:spMk id="14" creationId="{034200B9-8E90-9974-E4CC-4C8477580739}"/>
          </ac:spMkLst>
        </pc:spChg>
      </pc:sldChg>
      <pc:sldChg chg="modSp del mod">
        <pc:chgData name="Kirchem, Dana" userId="c1095789-4b75-4dd7-ad59-3269645e3a38" providerId="ADAL" clId="{37D0D8A3-5E5B-4AC1-9A0F-F5D8A4F12655}" dt="2023-11-24T12:29:20.291" v="494" actId="47"/>
        <pc:sldMkLst>
          <pc:docMk/>
          <pc:sldMk cId="1933566289" sldId="285"/>
        </pc:sldMkLst>
        <pc:spChg chg="mod">
          <ac:chgData name="Kirchem, Dana" userId="c1095789-4b75-4dd7-ad59-3269645e3a38" providerId="ADAL" clId="{37D0D8A3-5E5B-4AC1-9A0F-F5D8A4F12655}" dt="2023-11-24T12:26:57.060" v="425" actId="20577"/>
          <ac:spMkLst>
            <pc:docMk/>
            <pc:sldMk cId="1933566289" sldId="285"/>
            <ac:spMk id="6" creationId="{00000000-0000-0000-0000-000000000000}"/>
          </ac:spMkLst>
        </pc:spChg>
      </pc:sldChg>
      <pc:sldChg chg="modSp mod ord">
        <pc:chgData name="Kirchem, Dana" userId="c1095789-4b75-4dd7-ad59-3269645e3a38" providerId="ADAL" clId="{37D0D8A3-5E5B-4AC1-9A0F-F5D8A4F12655}" dt="2023-11-24T13:31:48.799" v="1624" actId="20577"/>
        <pc:sldMkLst>
          <pc:docMk/>
          <pc:sldMk cId="4147911757" sldId="288"/>
        </pc:sldMkLst>
        <pc:spChg chg="mod">
          <ac:chgData name="Kirchem, Dana" userId="c1095789-4b75-4dd7-ad59-3269645e3a38" providerId="ADAL" clId="{37D0D8A3-5E5B-4AC1-9A0F-F5D8A4F12655}" dt="2023-11-24T13:31:48.799" v="1624" actId="20577"/>
          <ac:spMkLst>
            <pc:docMk/>
            <pc:sldMk cId="4147911757" sldId="288"/>
            <ac:spMk id="2" creationId="{00000000-0000-0000-0000-000000000000}"/>
          </ac:spMkLst>
        </pc:spChg>
      </pc:sldChg>
      <pc:sldChg chg="new del">
        <pc:chgData name="Kirchem, Dana" userId="c1095789-4b75-4dd7-ad59-3269645e3a38" providerId="ADAL" clId="{37D0D8A3-5E5B-4AC1-9A0F-F5D8A4F12655}" dt="2023-11-23T14:17:10.768" v="100" actId="47"/>
        <pc:sldMkLst>
          <pc:docMk/>
          <pc:sldMk cId="865662990" sldId="289"/>
        </pc:sldMkLst>
      </pc:sldChg>
      <pc:sldChg chg="addSp delSp modSp new mod">
        <pc:chgData name="Kirchem, Dana" userId="c1095789-4b75-4dd7-ad59-3269645e3a38" providerId="ADAL" clId="{37D0D8A3-5E5B-4AC1-9A0F-F5D8A4F12655}" dt="2023-11-24T13:46:57.877" v="1813"/>
        <pc:sldMkLst>
          <pc:docMk/>
          <pc:sldMk cId="3485967949" sldId="289"/>
        </pc:sldMkLst>
        <pc:spChg chg="mod">
          <ac:chgData name="Kirchem, Dana" userId="c1095789-4b75-4dd7-ad59-3269645e3a38" providerId="ADAL" clId="{37D0D8A3-5E5B-4AC1-9A0F-F5D8A4F12655}" dt="2023-11-24T12:19:57.072" v="260"/>
          <ac:spMkLst>
            <pc:docMk/>
            <pc:sldMk cId="3485967949" sldId="289"/>
            <ac:spMk id="2" creationId="{AF38B187-D71C-4E01-2944-CC9B80A93E9F}"/>
          </ac:spMkLst>
        </pc:spChg>
        <pc:spChg chg="del">
          <ac:chgData name="Kirchem, Dana" userId="c1095789-4b75-4dd7-ad59-3269645e3a38" providerId="ADAL" clId="{37D0D8A3-5E5B-4AC1-9A0F-F5D8A4F12655}" dt="2023-11-24T12:20:08.676" v="263" actId="478"/>
          <ac:spMkLst>
            <pc:docMk/>
            <pc:sldMk cId="3485967949" sldId="289"/>
            <ac:spMk id="4" creationId="{58FE98FC-1089-E024-F650-48DD3D40EDC2}"/>
          </ac:spMkLst>
        </pc:spChg>
        <pc:spChg chg="mod">
          <ac:chgData name="Kirchem, Dana" userId="c1095789-4b75-4dd7-ad59-3269645e3a38" providerId="ADAL" clId="{37D0D8A3-5E5B-4AC1-9A0F-F5D8A4F12655}" dt="2023-11-24T13:43:27.862" v="1776" actId="20577"/>
          <ac:spMkLst>
            <pc:docMk/>
            <pc:sldMk cId="3485967949" sldId="289"/>
            <ac:spMk id="5" creationId="{4AC9BA4D-3699-6150-663D-5B7E33E83C97}"/>
          </ac:spMkLst>
        </pc:spChg>
        <pc:spChg chg="add mod ord">
          <ac:chgData name="Kirchem, Dana" userId="c1095789-4b75-4dd7-ad59-3269645e3a38" providerId="ADAL" clId="{37D0D8A3-5E5B-4AC1-9A0F-F5D8A4F12655}" dt="2023-11-24T13:39:40.791" v="1692" actId="1076"/>
          <ac:spMkLst>
            <pc:docMk/>
            <pc:sldMk cId="3485967949" sldId="289"/>
            <ac:spMk id="8" creationId="{EE9B7B5E-F951-2047-9A76-3CAC92CBE803}"/>
          </ac:spMkLst>
        </pc:spChg>
        <pc:spChg chg="add mod">
          <ac:chgData name="Kirchem, Dana" userId="c1095789-4b75-4dd7-ad59-3269645e3a38" providerId="ADAL" clId="{37D0D8A3-5E5B-4AC1-9A0F-F5D8A4F12655}" dt="2023-11-24T13:39:00.248" v="1683" actId="1076"/>
          <ac:spMkLst>
            <pc:docMk/>
            <pc:sldMk cId="3485967949" sldId="289"/>
            <ac:spMk id="9" creationId="{82A7BE73-65CB-E5C5-A6D9-7F35EF54A8DE}"/>
          </ac:spMkLst>
        </pc:spChg>
        <pc:spChg chg="add mod">
          <ac:chgData name="Kirchem, Dana" userId="c1095789-4b75-4dd7-ad59-3269645e3a38" providerId="ADAL" clId="{37D0D8A3-5E5B-4AC1-9A0F-F5D8A4F12655}" dt="2023-11-24T13:39:04.128" v="1684" actId="1076"/>
          <ac:spMkLst>
            <pc:docMk/>
            <pc:sldMk cId="3485967949" sldId="289"/>
            <ac:spMk id="10" creationId="{05E112E9-B8D7-6511-D217-64A0F1B2375E}"/>
          </ac:spMkLst>
        </pc:spChg>
        <pc:spChg chg="add mod">
          <ac:chgData name="Kirchem, Dana" userId="c1095789-4b75-4dd7-ad59-3269645e3a38" providerId="ADAL" clId="{37D0D8A3-5E5B-4AC1-9A0F-F5D8A4F12655}" dt="2023-11-24T13:39:15.415" v="1686" actId="1076"/>
          <ac:spMkLst>
            <pc:docMk/>
            <pc:sldMk cId="3485967949" sldId="289"/>
            <ac:spMk id="11" creationId="{1B36FA64-CB8B-099C-71BB-DB4AAA8AB8B3}"/>
          </ac:spMkLst>
        </pc:spChg>
        <pc:spChg chg="add mod">
          <ac:chgData name="Kirchem, Dana" userId="c1095789-4b75-4dd7-ad59-3269645e3a38" providerId="ADAL" clId="{37D0D8A3-5E5B-4AC1-9A0F-F5D8A4F12655}" dt="2023-11-24T13:39:22.991" v="1687" actId="1076"/>
          <ac:spMkLst>
            <pc:docMk/>
            <pc:sldMk cId="3485967949" sldId="289"/>
            <ac:spMk id="12" creationId="{E0B89143-E9AD-05F3-5A8D-45D161E7F4A1}"/>
          </ac:spMkLst>
        </pc:spChg>
        <pc:spChg chg="add mod">
          <ac:chgData name="Kirchem, Dana" userId="c1095789-4b75-4dd7-ad59-3269645e3a38" providerId="ADAL" clId="{37D0D8A3-5E5B-4AC1-9A0F-F5D8A4F12655}" dt="2023-11-24T13:39:27.327" v="1688" actId="1076"/>
          <ac:spMkLst>
            <pc:docMk/>
            <pc:sldMk cId="3485967949" sldId="289"/>
            <ac:spMk id="13" creationId="{E0F4C361-69EF-D3D5-BE32-B72E34F33F9A}"/>
          </ac:spMkLst>
        </pc:spChg>
        <pc:spChg chg="add mod">
          <ac:chgData name="Kirchem, Dana" userId="c1095789-4b75-4dd7-ad59-3269645e3a38" providerId="ADAL" clId="{37D0D8A3-5E5B-4AC1-9A0F-F5D8A4F12655}" dt="2023-11-24T13:46:57.877" v="1813"/>
          <ac:spMkLst>
            <pc:docMk/>
            <pc:sldMk cId="3485967949" sldId="289"/>
            <ac:spMk id="14" creationId="{A008B25E-1DB2-2E2C-8406-66F8BD315236}"/>
          </ac:spMkLst>
        </pc:spChg>
      </pc:sldChg>
      <pc:sldChg chg="addSp delSp modSp new mod">
        <pc:chgData name="Kirchem, Dana" userId="c1095789-4b75-4dd7-ad59-3269645e3a38" providerId="ADAL" clId="{37D0D8A3-5E5B-4AC1-9A0F-F5D8A4F12655}" dt="2023-11-24T13:46:53.214" v="1812"/>
        <pc:sldMkLst>
          <pc:docMk/>
          <pc:sldMk cId="3055035577" sldId="290"/>
        </pc:sldMkLst>
        <pc:spChg chg="mod">
          <ac:chgData name="Kirchem, Dana" userId="c1095789-4b75-4dd7-ad59-3269645e3a38" providerId="ADAL" clId="{37D0D8A3-5E5B-4AC1-9A0F-F5D8A4F12655}" dt="2023-11-24T12:25:56.182" v="413" actId="114"/>
          <ac:spMkLst>
            <pc:docMk/>
            <pc:sldMk cId="3055035577" sldId="290"/>
            <ac:spMk id="2" creationId="{CF12A01F-8671-AB01-D6C1-06DF8A4F1099}"/>
          </ac:spMkLst>
        </pc:spChg>
        <pc:spChg chg="mod">
          <ac:chgData name="Kirchem, Dana" userId="c1095789-4b75-4dd7-ad59-3269645e3a38" providerId="ADAL" clId="{37D0D8A3-5E5B-4AC1-9A0F-F5D8A4F12655}" dt="2023-11-24T12:26:02.007" v="414" actId="14100"/>
          <ac:spMkLst>
            <pc:docMk/>
            <pc:sldMk cId="3055035577" sldId="290"/>
            <ac:spMk id="4" creationId="{DFF94FB5-468E-510F-EBCB-63DF2A672321}"/>
          </ac:spMkLst>
        </pc:spChg>
        <pc:spChg chg="del">
          <ac:chgData name="Kirchem, Dana" userId="c1095789-4b75-4dd7-ad59-3269645e3a38" providerId="ADAL" clId="{37D0D8A3-5E5B-4AC1-9A0F-F5D8A4F12655}" dt="2023-11-24T13:42:59.044" v="1766" actId="478"/>
          <ac:spMkLst>
            <pc:docMk/>
            <pc:sldMk cId="3055035577" sldId="290"/>
            <ac:spMk id="5" creationId="{290F0A64-62E5-832B-3499-1B9803E0418C}"/>
          </ac:spMkLst>
        </pc:spChg>
        <pc:spChg chg="add del mod">
          <ac:chgData name="Kirchem, Dana" userId="c1095789-4b75-4dd7-ad59-3269645e3a38" providerId="ADAL" clId="{37D0D8A3-5E5B-4AC1-9A0F-F5D8A4F12655}" dt="2023-11-24T13:42:56.287" v="1765"/>
          <ac:spMkLst>
            <pc:docMk/>
            <pc:sldMk cId="3055035577" sldId="290"/>
            <ac:spMk id="17" creationId="{9A6662E4-34FD-0D1F-E672-04EC8B0EAD8A}"/>
          </ac:spMkLst>
        </pc:spChg>
        <pc:spChg chg="add mod">
          <ac:chgData name="Kirchem, Dana" userId="c1095789-4b75-4dd7-ad59-3269645e3a38" providerId="ADAL" clId="{37D0D8A3-5E5B-4AC1-9A0F-F5D8A4F12655}" dt="2023-11-24T13:43:22.842" v="1773" actId="20577"/>
          <ac:spMkLst>
            <pc:docMk/>
            <pc:sldMk cId="3055035577" sldId="290"/>
            <ac:spMk id="18" creationId="{F0ADF1CC-F328-0EEC-816D-7E2576FE48A2}"/>
          </ac:spMkLst>
        </pc:spChg>
        <pc:spChg chg="add mod">
          <ac:chgData name="Kirchem, Dana" userId="c1095789-4b75-4dd7-ad59-3269645e3a38" providerId="ADAL" clId="{37D0D8A3-5E5B-4AC1-9A0F-F5D8A4F12655}" dt="2023-11-24T13:46:53.214" v="1812"/>
          <ac:spMkLst>
            <pc:docMk/>
            <pc:sldMk cId="3055035577" sldId="290"/>
            <ac:spMk id="19" creationId="{A0B3C6D4-408E-DCCC-1155-E94609F3BDD4}"/>
          </ac:spMkLst>
        </pc:spChg>
        <pc:grpChg chg="add mod">
          <ac:chgData name="Kirchem, Dana" userId="c1095789-4b75-4dd7-ad59-3269645e3a38" providerId="ADAL" clId="{37D0D8A3-5E5B-4AC1-9A0F-F5D8A4F12655}" dt="2023-11-24T12:25:00.054" v="404" actId="1076"/>
          <ac:grpSpMkLst>
            <pc:docMk/>
            <pc:sldMk cId="3055035577" sldId="290"/>
            <ac:grpSpMk id="16" creationId="{0AE18814-2806-91D0-7F02-02016C53795B}"/>
          </ac:grpSpMkLst>
        </pc:grpChg>
        <pc:picChg chg="add mod">
          <ac:chgData name="Kirchem, Dana" userId="c1095789-4b75-4dd7-ad59-3269645e3a38" providerId="ADAL" clId="{37D0D8A3-5E5B-4AC1-9A0F-F5D8A4F12655}" dt="2023-11-24T12:23:24.255" v="359" actId="164"/>
          <ac:picMkLst>
            <pc:docMk/>
            <pc:sldMk cId="3055035577" sldId="290"/>
            <ac:picMk id="8" creationId="{74C8A16D-C1EB-7954-65EA-905BD1C47F1A}"/>
          </ac:picMkLst>
        </pc:picChg>
        <pc:picChg chg="add mod">
          <ac:chgData name="Kirchem, Dana" userId="c1095789-4b75-4dd7-ad59-3269645e3a38" providerId="ADAL" clId="{37D0D8A3-5E5B-4AC1-9A0F-F5D8A4F12655}" dt="2023-11-24T12:23:24.255" v="359" actId="164"/>
          <ac:picMkLst>
            <pc:docMk/>
            <pc:sldMk cId="3055035577" sldId="290"/>
            <ac:picMk id="9" creationId="{9EBE4B6E-B7EC-0930-3200-69A8D6909CD6}"/>
          </ac:picMkLst>
        </pc:picChg>
        <pc:picChg chg="add mod">
          <ac:chgData name="Kirchem, Dana" userId="c1095789-4b75-4dd7-ad59-3269645e3a38" providerId="ADAL" clId="{37D0D8A3-5E5B-4AC1-9A0F-F5D8A4F12655}" dt="2023-11-24T12:23:24.255" v="359" actId="164"/>
          <ac:picMkLst>
            <pc:docMk/>
            <pc:sldMk cId="3055035577" sldId="290"/>
            <ac:picMk id="10" creationId="{A4F4ED4B-7466-E315-2CC5-A51F3211B390}"/>
          </ac:picMkLst>
        </pc:picChg>
        <pc:picChg chg="add mod">
          <ac:chgData name="Kirchem, Dana" userId="c1095789-4b75-4dd7-ad59-3269645e3a38" providerId="ADAL" clId="{37D0D8A3-5E5B-4AC1-9A0F-F5D8A4F12655}" dt="2023-11-24T12:23:24.255" v="359" actId="164"/>
          <ac:picMkLst>
            <pc:docMk/>
            <pc:sldMk cId="3055035577" sldId="290"/>
            <ac:picMk id="11" creationId="{ECFCA4C0-C5E5-9063-A1FC-7FAB9304A551}"/>
          </ac:picMkLst>
        </pc:picChg>
        <pc:picChg chg="add mod">
          <ac:chgData name="Kirchem, Dana" userId="c1095789-4b75-4dd7-ad59-3269645e3a38" providerId="ADAL" clId="{37D0D8A3-5E5B-4AC1-9A0F-F5D8A4F12655}" dt="2023-11-24T12:23:24.255" v="359" actId="164"/>
          <ac:picMkLst>
            <pc:docMk/>
            <pc:sldMk cId="3055035577" sldId="290"/>
            <ac:picMk id="12" creationId="{94910F8B-5D6F-72BA-1B3A-DE04C194EEF7}"/>
          </ac:picMkLst>
        </pc:picChg>
        <pc:picChg chg="add mod">
          <ac:chgData name="Kirchem, Dana" userId="c1095789-4b75-4dd7-ad59-3269645e3a38" providerId="ADAL" clId="{37D0D8A3-5E5B-4AC1-9A0F-F5D8A4F12655}" dt="2023-11-24T12:23:24.255" v="359" actId="164"/>
          <ac:picMkLst>
            <pc:docMk/>
            <pc:sldMk cId="3055035577" sldId="290"/>
            <ac:picMk id="13" creationId="{FD0749F6-C9FF-053B-8E5A-5FC19483C318}"/>
          </ac:picMkLst>
        </pc:picChg>
        <pc:picChg chg="add mod">
          <ac:chgData name="Kirchem, Dana" userId="c1095789-4b75-4dd7-ad59-3269645e3a38" providerId="ADAL" clId="{37D0D8A3-5E5B-4AC1-9A0F-F5D8A4F12655}" dt="2023-11-24T12:23:24.255" v="359" actId="164"/>
          <ac:picMkLst>
            <pc:docMk/>
            <pc:sldMk cId="3055035577" sldId="290"/>
            <ac:picMk id="14" creationId="{D76D4A8A-6D66-505D-3103-735FBAF173DD}"/>
          </ac:picMkLst>
        </pc:picChg>
        <pc:picChg chg="add mod">
          <ac:chgData name="Kirchem, Dana" userId="c1095789-4b75-4dd7-ad59-3269645e3a38" providerId="ADAL" clId="{37D0D8A3-5E5B-4AC1-9A0F-F5D8A4F12655}" dt="2023-11-24T12:23:24.255" v="359" actId="164"/>
          <ac:picMkLst>
            <pc:docMk/>
            <pc:sldMk cId="3055035577" sldId="290"/>
            <ac:picMk id="15" creationId="{12E85BF1-9B67-C920-C281-A393BE5B5D6C}"/>
          </ac:picMkLst>
        </pc:picChg>
      </pc:sldChg>
      <pc:sldChg chg="modSp new del mod">
        <pc:chgData name="Kirchem, Dana" userId="c1095789-4b75-4dd7-ad59-3269645e3a38" providerId="ADAL" clId="{37D0D8A3-5E5B-4AC1-9A0F-F5D8A4F12655}" dt="2023-11-24T12:53:34.063" v="1021" actId="47"/>
        <pc:sldMkLst>
          <pc:docMk/>
          <pc:sldMk cId="80302536" sldId="291"/>
        </pc:sldMkLst>
        <pc:spChg chg="mod">
          <ac:chgData name="Kirchem, Dana" userId="c1095789-4b75-4dd7-ad59-3269645e3a38" providerId="ADAL" clId="{37D0D8A3-5E5B-4AC1-9A0F-F5D8A4F12655}" dt="2023-11-24T12:27:48.185" v="463" actId="20577"/>
          <ac:spMkLst>
            <pc:docMk/>
            <pc:sldMk cId="80302536" sldId="291"/>
            <ac:spMk id="2" creationId="{4AB2604D-0F0D-11D1-E9EF-5FDFE47DC895}"/>
          </ac:spMkLst>
        </pc:spChg>
        <pc:spChg chg="mod">
          <ac:chgData name="Kirchem, Dana" userId="c1095789-4b75-4dd7-ad59-3269645e3a38" providerId="ADAL" clId="{37D0D8A3-5E5B-4AC1-9A0F-F5D8A4F12655}" dt="2023-11-24T12:29:02.897" v="493" actId="14100"/>
          <ac:spMkLst>
            <pc:docMk/>
            <pc:sldMk cId="80302536" sldId="291"/>
            <ac:spMk id="4" creationId="{17E4557F-9038-1938-B44A-EF82D015BEDB}"/>
          </ac:spMkLst>
        </pc:spChg>
      </pc:sldChg>
      <pc:sldChg chg="addSp delSp modSp new mod">
        <pc:chgData name="Kirchem, Dana" userId="c1095789-4b75-4dd7-ad59-3269645e3a38" providerId="ADAL" clId="{37D0D8A3-5E5B-4AC1-9A0F-F5D8A4F12655}" dt="2023-11-24T13:46:51.093" v="1811"/>
        <pc:sldMkLst>
          <pc:docMk/>
          <pc:sldMk cId="627222726" sldId="292"/>
        </pc:sldMkLst>
        <pc:spChg chg="mod">
          <ac:chgData name="Kirchem, Dana" userId="c1095789-4b75-4dd7-ad59-3269645e3a38" providerId="ADAL" clId="{37D0D8A3-5E5B-4AC1-9A0F-F5D8A4F12655}" dt="2023-11-24T12:29:55.571" v="521" actId="20577"/>
          <ac:spMkLst>
            <pc:docMk/>
            <pc:sldMk cId="627222726" sldId="292"/>
            <ac:spMk id="2" creationId="{BFAA0475-D1B6-0976-4E8C-9A4E9EBA87AC}"/>
          </ac:spMkLst>
        </pc:spChg>
        <pc:spChg chg="del">
          <ac:chgData name="Kirchem, Dana" userId="c1095789-4b75-4dd7-ad59-3269645e3a38" providerId="ADAL" clId="{37D0D8A3-5E5B-4AC1-9A0F-F5D8A4F12655}" dt="2023-11-24T12:31:36.197" v="522" actId="478"/>
          <ac:spMkLst>
            <pc:docMk/>
            <pc:sldMk cId="627222726" sldId="292"/>
            <ac:spMk id="4" creationId="{08EAD45A-F527-422C-97FB-1582AEAE199C}"/>
          </ac:spMkLst>
        </pc:spChg>
        <pc:spChg chg="del">
          <ac:chgData name="Kirchem, Dana" userId="c1095789-4b75-4dd7-ad59-3269645e3a38" providerId="ADAL" clId="{37D0D8A3-5E5B-4AC1-9A0F-F5D8A4F12655}" dt="2023-11-24T13:43:17.297" v="1770" actId="478"/>
          <ac:spMkLst>
            <pc:docMk/>
            <pc:sldMk cId="627222726" sldId="292"/>
            <ac:spMk id="5" creationId="{253CB02F-0D8F-9CB2-40E1-2878B26363D0}"/>
          </ac:spMkLst>
        </pc:spChg>
        <pc:spChg chg="add mod">
          <ac:chgData name="Kirchem, Dana" userId="c1095789-4b75-4dd7-ad59-3269645e3a38" providerId="ADAL" clId="{37D0D8A3-5E5B-4AC1-9A0F-F5D8A4F12655}" dt="2023-11-24T12:51:18.537" v="978" actId="1037"/>
          <ac:spMkLst>
            <pc:docMk/>
            <pc:sldMk cId="627222726" sldId="292"/>
            <ac:spMk id="10" creationId="{F5DD4E1D-4AB4-E0F2-2979-B369ED9688F9}"/>
          </ac:spMkLst>
        </pc:spChg>
        <pc:spChg chg="add del">
          <ac:chgData name="Kirchem, Dana" userId="c1095789-4b75-4dd7-ad59-3269645e3a38" providerId="ADAL" clId="{37D0D8A3-5E5B-4AC1-9A0F-F5D8A4F12655}" dt="2023-11-24T12:44:32.470" v="856" actId="22"/>
          <ac:spMkLst>
            <pc:docMk/>
            <pc:sldMk cId="627222726" sldId="292"/>
            <ac:spMk id="12" creationId="{9CB52176-EFF6-6070-F664-22D920B0B1CC}"/>
          </ac:spMkLst>
        </pc:spChg>
        <pc:spChg chg="add mod">
          <ac:chgData name="Kirchem, Dana" userId="c1095789-4b75-4dd7-ad59-3269645e3a38" providerId="ADAL" clId="{37D0D8A3-5E5B-4AC1-9A0F-F5D8A4F12655}" dt="2023-11-24T12:51:04.566" v="973" actId="1035"/>
          <ac:spMkLst>
            <pc:docMk/>
            <pc:sldMk cId="627222726" sldId="292"/>
            <ac:spMk id="14" creationId="{80135152-2904-A1A4-D51A-A3B7F204CC61}"/>
          </ac:spMkLst>
        </pc:spChg>
        <pc:spChg chg="add mod">
          <ac:chgData name="Kirchem, Dana" userId="c1095789-4b75-4dd7-ad59-3269645e3a38" providerId="ADAL" clId="{37D0D8A3-5E5B-4AC1-9A0F-F5D8A4F12655}" dt="2023-11-24T12:54:02.476" v="1025" actId="14100"/>
          <ac:spMkLst>
            <pc:docMk/>
            <pc:sldMk cId="627222726" sldId="292"/>
            <ac:spMk id="15" creationId="{0E23A88E-2F41-A639-39E1-0B178F197D79}"/>
          </ac:spMkLst>
        </pc:spChg>
        <pc:spChg chg="add mod">
          <ac:chgData name="Kirchem, Dana" userId="c1095789-4b75-4dd7-ad59-3269645e3a38" providerId="ADAL" clId="{37D0D8A3-5E5B-4AC1-9A0F-F5D8A4F12655}" dt="2023-11-24T12:50:32.803" v="949" actId="14100"/>
          <ac:spMkLst>
            <pc:docMk/>
            <pc:sldMk cId="627222726" sldId="292"/>
            <ac:spMk id="16" creationId="{1B55C21B-511C-CC63-C53F-AB9A22DD9A61}"/>
          </ac:spMkLst>
        </pc:spChg>
        <pc:spChg chg="add mod ord">
          <ac:chgData name="Kirchem, Dana" userId="c1095789-4b75-4dd7-ad59-3269645e3a38" providerId="ADAL" clId="{37D0D8A3-5E5B-4AC1-9A0F-F5D8A4F12655}" dt="2023-11-24T12:53:21.352" v="1020" actId="171"/>
          <ac:spMkLst>
            <pc:docMk/>
            <pc:sldMk cId="627222726" sldId="292"/>
            <ac:spMk id="23" creationId="{15E64D78-1068-8C0F-B498-26BCE0EBEA6B}"/>
          </ac:spMkLst>
        </pc:spChg>
        <pc:spChg chg="add mod">
          <ac:chgData name="Kirchem, Dana" userId="c1095789-4b75-4dd7-ad59-3269645e3a38" providerId="ADAL" clId="{37D0D8A3-5E5B-4AC1-9A0F-F5D8A4F12655}" dt="2023-11-24T13:43:39.069" v="1777"/>
          <ac:spMkLst>
            <pc:docMk/>
            <pc:sldMk cId="627222726" sldId="292"/>
            <ac:spMk id="24" creationId="{1E7A9A5D-AB46-0AFC-98E9-655937EB9480}"/>
          </ac:spMkLst>
        </pc:spChg>
        <pc:spChg chg="add mod">
          <ac:chgData name="Kirchem, Dana" userId="c1095789-4b75-4dd7-ad59-3269645e3a38" providerId="ADAL" clId="{37D0D8A3-5E5B-4AC1-9A0F-F5D8A4F12655}" dt="2023-11-24T13:46:51.093" v="1811"/>
          <ac:spMkLst>
            <pc:docMk/>
            <pc:sldMk cId="627222726" sldId="292"/>
            <ac:spMk id="25" creationId="{5400CBC3-C51B-C130-6C8B-BC31763D345F}"/>
          </ac:spMkLst>
        </pc:spChg>
        <pc:picChg chg="add mod modCrop">
          <ac:chgData name="Kirchem, Dana" userId="c1095789-4b75-4dd7-ad59-3269645e3a38" providerId="ADAL" clId="{37D0D8A3-5E5B-4AC1-9A0F-F5D8A4F12655}" dt="2023-11-24T12:44:25.726" v="854" actId="1035"/>
          <ac:picMkLst>
            <pc:docMk/>
            <pc:sldMk cId="627222726" sldId="292"/>
            <ac:picMk id="9" creationId="{480F316D-B819-F8C9-B353-CD7DBDD2E0B0}"/>
          </ac:picMkLst>
        </pc:picChg>
        <pc:cxnChg chg="add del mod">
          <ac:chgData name="Kirchem, Dana" userId="c1095789-4b75-4dd7-ad59-3269645e3a38" providerId="ADAL" clId="{37D0D8A3-5E5B-4AC1-9A0F-F5D8A4F12655}" dt="2023-11-24T12:52:41.701" v="1016" actId="478"/>
          <ac:cxnSpMkLst>
            <pc:docMk/>
            <pc:sldMk cId="627222726" sldId="292"/>
            <ac:cxnSpMk id="18" creationId="{BF564F16-A32A-8B8D-7D35-E204971F9A99}"/>
          </ac:cxnSpMkLst>
        </pc:cxnChg>
      </pc:sldChg>
      <pc:sldChg chg="addSp delSp modSp new mod">
        <pc:chgData name="Kirchem, Dana" userId="c1095789-4b75-4dd7-ad59-3269645e3a38" providerId="ADAL" clId="{37D0D8A3-5E5B-4AC1-9A0F-F5D8A4F12655}" dt="2023-11-24T13:46:48.394" v="1810"/>
        <pc:sldMkLst>
          <pc:docMk/>
          <pc:sldMk cId="1844987300" sldId="293"/>
        </pc:sldMkLst>
        <pc:spChg chg="mod">
          <ac:chgData name="Kirchem, Dana" userId="c1095789-4b75-4dd7-ad59-3269645e3a38" providerId="ADAL" clId="{37D0D8A3-5E5B-4AC1-9A0F-F5D8A4F12655}" dt="2023-11-24T12:35:39.643" v="578" actId="20577"/>
          <ac:spMkLst>
            <pc:docMk/>
            <pc:sldMk cId="1844987300" sldId="293"/>
            <ac:spMk id="2" creationId="{0101337B-103F-6DEC-DD1B-2C1D9957A2E0}"/>
          </ac:spMkLst>
        </pc:spChg>
        <pc:spChg chg="del">
          <ac:chgData name="Kirchem, Dana" userId="c1095789-4b75-4dd7-ad59-3269645e3a38" providerId="ADAL" clId="{37D0D8A3-5E5B-4AC1-9A0F-F5D8A4F12655}" dt="2023-11-24T12:35:58.656" v="581" actId="478"/>
          <ac:spMkLst>
            <pc:docMk/>
            <pc:sldMk cId="1844987300" sldId="293"/>
            <ac:spMk id="4" creationId="{2F360C77-72E1-2466-8082-500BCACF2687}"/>
          </ac:spMkLst>
        </pc:spChg>
        <pc:spChg chg="del">
          <ac:chgData name="Kirchem, Dana" userId="c1095789-4b75-4dd7-ad59-3269645e3a38" providerId="ADAL" clId="{37D0D8A3-5E5B-4AC1-9A0F-F5D8A4F12655}" dt="2023-11-24T13:43:43.388" v="1778" actId="478"/>
          <ac:spMkLst>
            <pc:docMk/>
            <pc:sldMk cId="1844987300" sldId="293"/>
            <ac:spMk id="5" creationId="{5521F28D-16F6-453C-C6C1-18AAA2FEC5F9}"/>
          </ac:spMkLst>
        </pc:spChg>
        <pc:spChg chg="add mod">
          <ac:chgData name="Kirchem, Dana" userId="c1095789-4b75-4dd7-ad59-3269645e3a38" providerId="ADAL" clId="{37D0D8A3-5E5B-4AC1-9A0F-F5D8A4F12655}" dt="2023-11-24T12:35:55.096" v="580"/>
          <ac:spMkLst>
            <pc:docMk/>
            <pc:sldMk cId="1844987300" sldId="293"/>
            <ac:spMk id="8" creationId="{5017704F-67ED-BBE3-8B3C-1F949D9C3222}"/>
          </ac:spMkLst>
        </pc:spChg>
        <pc:spChg chg="mod">
          <ac:chgData name="Kirchem, Dana" userId="c1095789-4b75-4dd7-ad59-3269645e3a38" providerId="ADAL" clId="{37D0D8A3-5E5B-4AC1-9A0F-F5D8A4F12655}" dt="2023-11-24T12:35:55.096" v="580"/>
          <ac:spMkLst>
            <pc:docMk/>
            <pc:sldMk cId="1844987300" sldId="293"/>
            <ac:spMk id="11" creationId="{901F68FF-9B5B-3E88-BF34-16D6300E6A23}"/>
          </ac:spMkLst>
        </pc:spChg>
        <pc:spChg chg="add mod">
          <ac:chgData name="Kirchem, Dana" userId="c1095789-4b75-4dd7-ad59-3269645e3a38" providerId="ADAL" clId="{37D0D8A3-5E5B-4AC1-9A0F-F5D8A4F12655}" dt="2023-11-24T12:37:05.444" v="657" actId="20577"/>
          <ac:spMkLst>
            <pc:docMk/>
            <pc:sldMk cId="1844987300" sldId="293"/>
            <ac:spMk id="13" creationId="{52369314-BEB8-5287-F418-5DF8E40267A8}"/>
          </ac:spMkLst>
        </pc:spChg>
        <pc:spChg chg="add mod">
          <ac:chgData name="Kirchem, Dana" userId="c1095789-4b75-4dd7-ad59-3269645e3a38" providerId="ADAL" clId="{37D0D8A3-5E5B-4AC1-9A0F-F5D8A4F12655}" dt="2023-11-24T12:36:13.806" v="614" actId="20577"/>
          <ac:spMkLst>
            <pc:docMk/>
            <pc:sldMk cId="1844987300" sldId="293"/>
            <ac:spMk id="14" creationId="{9E04448F-4FC1-A0D3-40DC-CB9C592A63D8}"/>
          </ac:spMkLst>
        </pc:spChg>
        <pc:spChg chg="add mod">
          <ac:chgData name="Kirchem, Dana" userId="c1095789-4b75-4dd7-ad59-3269645e3a38" providerId="ADAL" clId="{37D0D8A3-5E5B-4AC1-9A0F-F5D8A4F12655}" dt="2023-11-24T12:36:37.940" v="643" actId="20577"/>
          <ac:spMkLst>
            <pc:docMk/>
            <pc:sldMk cId="1844987300" sldId="293"/>
            <ac:spMk id="15" creationId="{A3E81E78-E29F-F9AF-AFB1-4048A27468F4}"/>
          </ac:spMkLst>
        </pc:spChg>
        <pc:spChg chg="add mod">
          <ac:chgData name="Kirchem, Dana" userId="c1095789-4b75-4dd7-ad59-3269645e3a38" providerId="ADAL" clId="{37D0D8A3-5E5B-4AC1-9A0F-F5D8A4F12655}" dt="2023-11-24T12:37:13.587" v="668" actId="20577"/>
          <ac:spMkLst>
            <pc:docMk/>
            <pc:sldMk cId="1844987300" sldId="293"/>
            <ac:spMk id="16" creationId="{DFDAE1EE-EC6A-98C6-35B6-F2706ED6E97F}"/>
          </ac:spMkLst>
        </pc:spChg>
        <pc:spChg chg="add mod">
          <ac:chgData name="Kirchem, Dana" userId="c1095789-4b75-4dd7-ad59-3269645e3a38" providerId="ADAL" clId="{37D0D8A3-5E5B-4AC1-9A0F-F5D8A4F12655}" dt="2023-11-24T12:35:55.096" v="580"/>
          <ac:spMkLst>
            <pc:docMk/>
            <pc:sldMk cId="1844987300" sldId="293"/>
            <ac:spMk id="17" creationId="{FF86C80D-554E-B41F-E499-E53031EC74FA}"/>
          </ac:spMkLst>
        </pc:spChg>
        <pc:spChg chg="mod">
          <ac:chgData name="Kirchem, Dana" userId="c1095789-4b75-4dd7-ad59-3269645e3a38" providerId="ADAL" clId="{37D0D8A3-5E5B-4AC1-9A0F-F5D8A4F12655}" dt="2023-11-24T12:35:55.096" v="580"/>
          <ac:spMkLst>
            <pc:docMk/>
            <pc:sldMk cId="1844987300" sldId="293"/>
            <ac:spMk id="19" creationId="{39417381-AC44-6C5C-EDA9-2F645AA803D3}"/>
          </ac:spMkLst>
        </pc:spChg>
        <pc:spChg chg="mod">
          <ac:chgData name="Kirchem, Dana" userId="c1095789-4b75-4dd7-ad59-3269645e3a38" providerId="ADAL" clId="{37D0D8A3-5E5B-4AC1-9A0F-F5D8A4F12655}" dt="2023-11-24T12:35:55.096" v="580"/>
          <ac:spMkLst>
            <pc:docMk/>
            <pc:sldMk cId="1844987300" sldId="293"/>
            <ac:spMk id="20" creationId="{D9D054D0-F937-1B0C-5FDA-305E2A5F5D90}"/>
          </ac:spMkLst>
        </pc:spChg>
        <pc:spChg chg="mod">
          <ac:chgData name="Kirchem, Dana" userId="c1095789-4b75-4dd7-ad59-3269645e3a38" providerId="ADAL" clId="{37D0D8A3-5E5B-4AC1-9A0F-F5D8A4F12655}" dt="2023-11-24T12:35:55.096" v="580"/>
          <ac:spMkLst>
            <pc:docMk/>
            <pc:sldMk cId="1844987300" sldId="293"/>
            <ac:spMk id="25" creationId="{2521CDE2-D5CE-69AB-A88C-679E4EE9C2B1}"/>
          </ac:spMkLst>
        </pc:spChg>
        <pc:spChg chg="mod">
          <ac:chgData name="Kirchem, Dana" userId="c1095789-4b75-4dd7-ad59-3269645e3a38" providerId="ADAL" clId="{37D0D8A3-5E5B-4AC1-9A0F-F5D8A4F12655}" dt="2023-11-24T12:35:55.096" v="580"/>
          <ac:spMkLst>
            <pc:docMk/>
            <pc:sldMk cId="1844987300" sldId="293"/>
            <ac:spMk id="26" creationId="{7469475E-C74D-567C-BC6F-0C0C0DE4C9D7}"/>
          </ac:spMkLst>
        </pc:spChg>
        <pc:spChg chg="add mod">
          <ac:chgData name="Kirchem, Dana" userId="c1095789-4b75-4dd7-ad59-3269645e3a38" providerId="ADAL" clId="{37D0D8A3-5E5B-4AC1-9A0F-F5D8A4F12655}" dt="2023-11-24T13:43:44.588" v="1779"/>
          <ac:spMkLst>
            <pc:docMk/>
            <pc:sldMk cId="1844987300" sldId="293"/>
            <ac:spMk id="35" creationId="{BBC53951-8FD4-B1A1-3661-4F0B3FC68AA4}"/>
          </ac:spMkLst>
        </pc:spChg>
        <pc:spChg chg="add mod">
          <ac:chgData name="Kirchem, Dana" userId="c1095789-4b75-4dd7-ad59-3269645e3a38" providerId="ADAL" clId="{37D0D8A3-5E5B-4AC1-9A0F-F5D8A4F12655}" dt="2023-11-24T13:46:48.394" v="1810"/>
          <ac:spMkLst>
            <pc:docMk/>
            <pc:sldMk cId="1844987300" sldId="293"/>
            <ac:spMk id="36" creationId="{B96E894E-3E01-8C45-ABF0-8DA517D14E0D}"/>
          </ac:spMkLst>
        </pc:spChg>
        <pc:grpChg chg="add mod">
          <ac:chgData name="Kirchem, Dana" userId="c1095789-4b75-4dd7-ad59-3269645e3a38" providerId="ADAL" clId="{37D0D8A3-5E5B-4AC1-9A0F-F5D8A4F12655}" dt="2023-11-24T12:35:55.096" v="580"/>
          <ac:grpSpMkLst>
            <pc:docMk/>
            <pc:sldMk cId="1844987300" sldId="293"/>
            <ac:grpSpMk id="10" creationId="{1EE559C9-E82E-524D-1D5D-8EBC37614553}"/>
          </ac:grpSpMkLst>
        </pc:grpChg>
        <pc:grpChg chg="add mod">
          <ac:chgData name="Kirchem, Dana" userId="c1095789-4b75-4dd7-ad59-3269645e3a38" providerId="ADAL" clId="{37D0D8A3-5E5B-4AC1-9A0F-F5D8A4F12655}" dt="2023-11-24T12:35:55.096" v="580"/>
          <ac:grpSpMkLst>
            <pc:docMk/>
            <pc:sldMk cId="1844987300" sldId="293"/>
            <ac:grpSpMk id="18" creationId="{FC7C476A-EF98-F18A-F103-9314BF11731A}"/>
          </ac:grpSpMkLst>
        </pc:grpChg>
        <pc:grpChg chg="add mod">
          <ac:chgData name="Kirchem, Dana" userId="c1095789-4b75-4dd7-ad59-3269645e3a38" providerId="ADAL" clId="{37D0D8A3-5E5B-4AC1-9A0F-F5D8A4F12655}" dt="2023-11-24T12:35:55.096" v="580"/>
          <ac:grpSpMkLst>
            <pc:docMk/>
            <pc:sldMk cId="1844987300" sldId="293"/>
            <ac:grpSpMk id="24" creationId="{F62CDFFB-6204-41B4-4018-1D0DE2E3D72B}"/>
          </ac:grpSpMkLst>
        </pc:grpChg>
        <pc:picChg chg="add mod">
          <ac:chgData name="Kirchem, Dana" userId="c1095789-4b75-4dd7-ad59-3269645e3a38" providerId="ADAL" clId="{37D0D8A3-5E5B-4AC1-9A0F-F5D8A4F12655}" dt="2023-11-24T12:35:55.096" v="580"/>
          <ac:picMkLst>
            <pc:docMk/>
            <pc:sldMk cId="1844987300" sldId="293"/>
            <ac:picMk id="9" creationId="{7F9F7336-5D5B-D2FC-27C9-1B7FF2CDF20F}"/>
          </ac:picMkLst>
        </pc:picChg>
        <pc:picChg chg="mod">
          <ac:chgData name="Kirchem, Dana" userId="c1095789-4b75-4dd7-ad59-3269645e3a38" providerId="ADAL" clId="{37D0D8A3-5E5B-4AC1-9A0F-F5D8A4F12655}" dt="2023-11-24T12:35:55.096" v="580"/>
          <ac:picMkLst>
            <pc:docMk/>
            <pc:sldMk cId="1844987300" sldId="293"/>
            <ac:picMk id="12" creationId="{DC67700B-A8E0-A07B-03DF-5D2AE5E39EED}"/>
          </ac:picMkLst>
        </pc:picChg>
        <pc:picChg chg="mod">
          <ac:chgData name="Kirchem, Dana" userId="c1095789-4b75-4dd7-ad59-3269645e3a38" providerId="ADAL" clId="{37D0D8A3-5E5B-4AC1-9A0F-F5D8A4F12655}" dt="2023-11-24T12:35:55.096" v="580"/>
          <ac:picMkLst>
            <pc:docMk/>
            <pc:sldMk cId="1844987300" sldId="293"/>
            <ac:picMk id="22" creationId="{99EF62F2-2CCD-7E7B-50EF-8009EC80984F}"/>
          </ac:picMkLst>
        </pc:picChg>
        <pc:picChg chg="mod">
          <ac:chgData name="Kirchem, Dana" userId="c1095789-4b75-4dd7-ad59-3269645e3a38" providerId="ADAL" clId="{37D0D8A3-5E5B-4AC1-9A0F-F5D8A4F12655}" dt="2023-11-24T12:35:55.096" v="580"/>
          <ac:picMkLst>
            <pc:docMk/>
            <pc:sldMk cId="1844987300" sldId="293"/>
            <ac:picMk id="28" creationId="{D22B2A80-CCDC-AEE1-622A-18D3F7C8CD57}"/>
          </ac:picMkLst>
        </pc:picChg>
        <pc:picChg chg="add mod">
          <ac:chgData name="Kirchem, Dana" userId="c1095789-4b75-4dd7-ad59-3269645e3a38" providerId="ADAL" clId="{37D0D8A3-5E5B-4AC1-9A0F-F5D8A4F12655}" dt="2023-11-24T12:35:55.096" v="580"/>
          <ac:picMkLst>
            <pc:docMk/>
            <pc:sldMk cId="1844987300" sldId="293"/>
            <ac:picMk id="30" creationId="{6C248589-363C-8DDB-6237-B4F0CD382738}"/>
          </ac:picMkLst>
        </pc:picChg>
        <pc:picChg chg="add mod">
          <ac:chgData name="Kirchem, Dana" userId="c1095789-4b75-4dd7-ad59-3269645e3a38" providerId="ADAL" clId="{37D0D8A3-5E5B-4AC1-9A0F-F5D8A4F12655}" dt="2023-11-24T12:35:55.096" v="580"/>
          <ac:picMkLst>
            <pc:docMk/>
            <pc:sldMk cId="1844987300" sldId="293"/>
            <ac:picMk id="31" creationId="{E02ACFED-414C-6FC8-D450-4BB088F7DDAE}"/>
          </ac:picMkLst>
        </pc:picChg>
        <pc:picChg chg="add mod">
          <ac:chgData name="Kirchem, Dana" userId="c1095789-4b75-4dd7-ad59-3269645e3a38" providerId="ADAL" clId="{37D0D8A3-5E5B-4AC1-9A0F-F5D8A4F12655}" dt="2023-11-24T12:35:55.096" v="580"/>
          <ac:picMkLst>
            <pc:docMk/>
            <pc:sldMk cId="1844987300" sldId="293"/>
            <ac:picMk id="32" creationId="{64D72F12-1ED9-6F34-DABC-EA8FF7D5FE7B}"/>
          </ac:picMkLst>
        </pc:picChg>
        <pc:picChg chg="add mod">
          <ac:chgData name="Kirchem, Dana" userId="c1095789-4b75-4dd7-ad59-3269645e3a38" providerId="ADAL" clId="{37D0D8A3-5E5B-4AC1-9A0F-F5D8A4F12655}" dt="2023-11-24T12:35:55.096" v="580"/>
          <ac:picMkLst>
            <pc:docMk/>
            <pc:sldMk cId="1844987300" sldId="293"/>
            <ac:picMk id="33" creationId="{B90AFBB5-43C2-7E84-77A1-AA87B0EB5EFA}"/>
          </ac:picMkLst>
        </pc:picChg>
        <pc:picChg chg="add mod">
          <ac:chgData name="Kirchem, Dana" userId="c1095789-4b75-4dd7-ad59-3269645e3a38" providerId="ADAL" clId="{37D0D8A3-5E5B-4AC1-9A0F-F5D8A4F12655}" dt="2023-11-24T12:35:55.096" v="580"/>
          <ac:picMkLst>
            <pc:docMk/>
            <pc:sldMk cId="1844987300" sldId="293"/>
            <ac:picMk id="34" creationId="{C9B8FF3F-EA65-EE2C-47B7-7D59E14DB18C}"/>
          </ac:picMkLst>
        </pc:picChg>
        <pc:cxnChg chg="mod">
          <ac:chgData name="Kirchem, Dana" userId="c1095789-4b75-4dd7-ad59-3269645e3a38" providerId="ADAL" clId="{37D0D8A3-5E5B-4AC1-9A0F-F5D8A4F12655}" dt="2023-11-24T12:35:55.096" v="580"/>
          <ac:cxnSpMkLst>
            <pc:docMk/>
            <pc:sldMk cId="1844987300" sldId="293"/>
            <ac:cxnSpMk id="21" creationId="{BBA5D2A6-213D-C09A-8D62-F729C9F23601}"/>
          </ac:cxnSpMkLst>
        </pc:cxnChg>
        <pc:cxnChg chg="mod">
          <ac:chgData name="Kirchem, Dana" userId="c1095789-4b75-4dd7-ad59-3269645e3a38" providerId="ADAL" clId="{37D0D8A3-5E5B-4AC1-9A0F-F5D8A4F12655}" dt="2023-11-24T12:35:55.096" v="580"/>
          <ac:cxnSpMkLst>
            <pc:docMk/>
            <pc:sldMk cId="1844987300" sldId="293"/>
            <ac:cxnSpMk id="23" creationId="{2A99941F-BB5B-F1EB-1B9F-9BA7FC019156}"/>
          </ac:cxnSpMkLst>
        </pc:cxnChg>
        <pc:cxnChg chg="mod">
          <ac:chgData name="Kirchem, Dana" userId="c1095789-4b75-4dd7-ad59-3269645e3a38" providerId="ADAL" clId="{37D0D8A3-5E5B-4AC1-9A0F-F5D8A4F12655}" dt="2023-11-24T12:35:55.096" v="580"/>
          <ac:cxnSpMkLst>
            <pc:docMk/>
            <pc:sldMk cId="1844987300" sldId="293"/>
            <ac:cxnSpMk id="27" creationId="{0C7D7C44-B585-1256-9F47-CA782171F2E5}"/>
          </ac:cxnSpMkLst>
        </pc:cxnChg>
        <pc:cxnChg chg="mod">
          <ac:chgData name="Kirchem, Dana" userId="c1095789-4b75-4dd7-ad59-3269645e3a38" providerId="ADAL" clId="{37D0D8A3-5E5B-4AC1-9A0F-F5D8A4F12655}" dt="2023-11-24T12:35:55.096" v="580"/>
          <ac:cxnSpMkLst>
            <pc:docMk/>
            <pc:sldMk cId="1844987300" sldId="293"/>
            <ac:cxnSpMk id="29" creationId="{DDFD5DA7-657C-8239-9444-33ABD21BDA53}"/>
          </ac:cxnSpMkLst>
        </pc:cxnChg>
      </pc:sldChg>
      <pc:sldChg chg="addSp delSp modSp new mod modNotesTx">
        <pc:chgData name="Kirchem, Dana" userId="c1095789-4b75-4dd7-ad59-3269645e3a38" providerId="ADAL" clId="{37D0D8A3-5E5B-4AC1-9A0F-F5D8A4F12655}" dt="2023-11-24T13:46:44.157" v="1809"/>
        <pc:sldMkLst>
          <pc:docMk/>
          <pc:sldMk cId="2309715059" sldId="294"/>
        </pc:sldMkLst>
        <pc:spChg chg="mod">
          <ac:chgData name="Kirchem, Dana" userId="c1095789-4b75-4dd7-ad59-3269645e3a38" providerId="ADAL" clId="{37D0D8A3-5E5B-4AC1-9A0F-F5D8A4F12655}" dt="2023-11-24T13:44:04.423" v="1784" actId="20577"/>
          <ac:spMkLst>
            <pc:docMk/>
            <pc:sldMk cId="2309715059" sldId="294"/>
            <ac:spMk id="2" creationId="{1AA4BA13-2D4A-0A39-4405-5B8B913121E5}"/>
          </ac:spMkLst>
        </pc:spChg>
        <pc:spChg chg="del">
          <ac:chgData name="Kirchem, Dana" userId="c1095789-4b75-4dd7-ad59-3269645e3a38" providerId="ADAL" clId="{37D0D8A3-5E5B-4AC1-9A0F-F5D8A4F12655}" dt="2023-11-24T12:38:40.532" v="678" actId="478"/>
          <ac:spMkLst>
            <pc:docMk/>
            <pc:sldMk cId="2309715059" sldId="294"/>
            <ac:spMk id="4" creationId="{131A1C52-A413-4DA9-B094-9C6B89FA13B0}"/>
          </ac:spMkLst>
        </pc:spChg>
        <pc:spChg chg="del">
          <ac:chgData name="Kirchem, Dana" userId="c1095789-4b75-4dd7-ad59-3269645e3a38" providerId="ADAL" clId="{37D0D8A3-5E5B-4AC1-9A0F-F5D8A4F12655}" dt="2023-11-24T13:43:50.484" v="1780" actId="478"/>
          <ac:spMkLst>
            <pc:docMk/>
            <pc:sldMk cId="2309715059" sldId="294"/>
            <ac:spMk id="5" creationId="{2353CEAE-E072-6766-18A8-195B09AFF618}"/>
          </ac:spMkLst>
        </pc:spChg>
        <pc:spChg chg="add mod">
          <ac:chgData name="Kirchem, Dana" userId="c1095789-4b75-4dd7-ad59-3269645e3a38" providerId="ADAL" clId="{37D0D8A3-5E5B-4AC1-9A0F-F5D8A4F12655}" dt="2023-11-24T12:43:27.605" v="845" actId="1035"/>
          <ac:spMkLst>
            <pc:docMk/>
            <pc:sldMk cId="2309715059" sldId="294"/>
            <ac:spMk id="9" creationId="{80F78F1C-36F9-46A2-CD18-450A71F63C95}"/>
          </ac:spMkLst>
        </pc:spChg>
        <pc:spChg chg="add mod">
          <ac:chgData name="Kirchem, Dana" userId="c1095789-4b75-4dd7-ad59-3269645e3a38" providerId="ADAL" clId="{37D0D8A3-5E5B-4AC1-9A0F-F5D8A4F12655}" dt="2023-11-24T13:43:58.992" v="1783" actId="207"/>
          <ac:spMkLst>
            <pc:docMk/>
            <pc:sldMk cId="2309715059" sldId="294"/>
            <ac:spMk id="10" creationId="{58D1C32C-F240-F4EA-863B-17515D88E010}"/>
          </ac:spMkLst>
        </pc:spChg>
        <pc:spChg chg="add mod">
          <ac:chgData name="Kirchem, Dana" userId="c1095789-4b75-4dd7-ad59-3269645e3a38" providerId="ADAL" clId="{37D0D8A3-5E5B-4AC1-9A0F-F5D8A4F12655}" dt="2023-11-24T13:46:44.157" v="1809"/>
          <ac:spMkLst>
            <pc:docMk/>
            <pc:sldMk cId="2309715059" sldId="294"/>
            <ac:spMk id="11" creationId="{90B04EFA-3E82-F7B9-BE2C-D1B8968AA80A}"/>
          </ac:spMkLst>
        </pc:spChg>
        <pc:picChg chg="add mod">
          <ac:chgData name="Kirchem, Dana" userId="c1095789-4b75-4dd7-ad59-3269645e3a38" providerId="ADAL" clId="{37D0D8A3-5E5B-4AC1-9A0F-F5D8A4F12655}" dt="2023-11-24T12:43:32.460" v="849" actId="1037"/>
          <ac:picMkLst>
            <pc:docMk/>
            <pc:sldMk cId="2309715059" sldId="294"/>
            <ac:picMk id="8" creationId="{E3271FE5-2C8D-F6CB-FF8A-40AED920D1BB}"/>
          </ac:picMkLst>
        </pc:picChg>
      </pc:sldChg>
      <pc:sldChg chg="addSp delSp modSp new mod">
        <pc:chgData name="Kirchem, Dana" userId="c1095789-4b75-4dd7-ad59-3269645e3a38" providerId="ADAL" clId="{37D0D8A3-5E5B-4AC1-9A0F-F5D8A4F12655}" dt="2023-11-24T13:46:40.997" v="1808"/>
        <pc:sldMkLst>
          <pc:docMk/>
          <pc:sldMk cId="1203869702" sldId="295"/>
        </pc:sldMkLst>
        <pc:spChg chg="mod">
          <ac:chgData name="Kirchem, Dana" userId="c1095789-4b75-4dd7-ad59-3269645e3a38" providerId="ADAL" clId="{37D0D8A3-5E5B-4AC1-9A0F-F5D8A4F12655}" dt="2023-11-24T13:44:28.174" v="1787" actId="20577"/>
          <ac:spMkLst>
            <pc:docMk/>
            <pc:sldMk cId="1203869702" sldId="295"/>
            <ac:spMk id="2" creationId="{D11C2158-83F2-3A58-8EDF-657025718BA9}"/>
          </ac:spMkLst>
        </pc:spChg>
        <pc:spChg chg="del">
          <ac:chgData name="Kirchem, Dana" userId="c1095789-4b75-4dd7-ad59-3269645e3a38" providerId="ADAL" clId="{37D0D8A3-5E5B-4AC1-9A0F-F5D8A4F12655}" dt="2023-11-24T12:54:45.935" v="1052" actId="478"/>
          <ac:spMkLst>
            <pc:docMk/>
            <pc:sldMk cId="1203869702" sldId="295"/>
            <ac:spMk id="4" creationId="{4246740A-CE35-EAD8-593C-404BE582003F}"/>
          </ac:spMkLst>
        </pc:spChg>
        <pc:spChg chg="del">
          <ac:chgData name="Kirchem, Dana" userId="c1095789-4b75-4dd7-ad59-3269645e3a38" providerId="ADAL" clId="{37D0D8A3-5E5B-4AC1-9A0F-F5D8A4F12655}" dt="2023-11-24T13:44:19.372" v="1785" actId="478"/>
          <ac:spMkLst>
            <pc:docMk/>
            <pc:sldMk cId="1203869702" sldId="295"/>
            <ac:spMk id="5" creationId="{4DD7381E-C88F-A664-879D-A7475DD968C9}"/>
          </ac:spMkLst>
        </pc:spChg>
        <pc:spChg chg="add mod">
          <ac:chgData name="Kirchem, Dana" userId="c1095789-4b75-4dd7-ad59-3269645e3a38" providerId="ADAL" clId="{37D0D8A3-5E5B-4AC1-9A0F-F5D8A4F12655}" dt="2023-11-24T13:01:54.054" v="1133" actId="14100"/>
          <ac:spMkLst>
            <pc:docMk/>
            <pc:sldMk cId="1203869702" sldId="295"/>
            <ac:spMk id="10" creationId="{184C3B3B-64C1-3EF9-2CFA-B734C4121460}"/>
          </ac:spMkLst>
        </pc:spChg>
        <pc:spChg chg="add mod">
          <ac:chgData name="Kirchem, Dana" userId="c1095789-4b75-4dd7-ad59-3269645e3a38" providerId="ADAL" clId="{37D0D8A3-5E5B-4AC1-9A0F-F5D8A4F12655}" dt="2023-11-24T13:44:24.724" v="1786"/>
          <ac:spMkLst>
            <pc:docMk/>
            <pc:sldMk cId="1203869702" sldId="295"/>
            <ac:spMk id="11" creationId="{03EFF2AC-FAAE-5E81-476F-A59F1D34B2EF}"/>
          </ac:spMkLst>
        </pc:spChg>
        <pc:spChg chg="add mod">
          <ac:chgData name="Kirchem, Dana" userId="c1095789-4b75-4dd7-ad59-3269645e3a38" providerId="ADAL" clId="{37D0D8A3-5E5B-4AC1-9A0F-F5D8A4F12655}" dt="2023-11-24T13:46:40.997" v="1808"/>
          <ac:spMkLst>
            <pc:docMk/>
            <pc:sldMk cId="1203869702" sldId="295"/>
            <ac:spMk id="12" creationId="{2B9DE0C3-7597-A36A-0318-BD1D894E28F6}"/>
          </ac:spMkLst>
        </pc:spChg>
        <pc:picChg chg="add mod">
          <ac:chgData name="Kirchem, Dana" userId="c1095789-4b75-4dd7-ad59-3269645e3a38" providerId="ADAL" clId="{37D0D8A3-5E5B-4AC1-9A0F-F5D8A4F12655}" dt="2023-11-24T13:01:58.463" v="1141" actId="1037"/>
          <ac:picMkLst>
            <pc:docMk/>
            <pc:sldMk cId="1203869702" sldId="295"/>
            <ac:picMk id="8" creationId="{1F14A20D-F3AB-95DB-33A7-00036FAEE91E}"/>
          </ac:picMkLst>
        </pc:picChg>
      </pc:sldChg>
      <pc:sldChg chg="addSp delSp modSp new mod">
        <pc:chgData name="Kirchem, Dana" userId="c1095789-4b75-4dd7-ad59-3269645e3a38" providerId="ADAL" clId="{37D0D8A3-5E5B-4AC1-9A0F-F5D8A4F12655}" dt="2023-11-24T13:46:37.565" v="1807"/>
        <pc:sldMkLst>
          <pc:docMk/>
          <pc:sldMk cId="545315802" sldId="296"/>
        </pc:sldMkLst>
        <pc:spChg chg="mod">
          <ac:chgData name="Kirchem, Dana" userId="c1095789-4b75-4dd7-ad59-3269645e3a38" providerId="ADAL" clId="{37D0D8A3-5E5B-4AC1-9A0F-F5D8A4F12655}" dt="2023-11-24T13:44:34.354" v="1788" actId="20577"/>
          <ac:spMkLst>
            <pc:docMk/>
            <pc:sldMk cId="545315802" sldId="296"/>
            <ac:spMk id="2" creationId="{339711EE-BBD2-01EE-301B-292256AD5AC4}"/>
          </ac:spMkLst>
        </pc:spChg>
        <pc:spChg chg="add del mod">
          <ac:chgData name="Kirchem, Dana" userId="c1095789-4b75-4dd7-ad59-3269645e3a38" providerId="ADAL" clId="{37D0D8A3-5E5B-4AC1-9A0F-F5D8A4F12655}" dt="2023-11-24T13:04:18.492" v="1195" actId="14100"/>
          <ac:spMkLst>
            <pc:docMk/>
            <pc:sldMk cId="545315802" sldId="296"/>
            <ac:spMk id="4" creationId="{64076E6F-CCFD-907B-C393-EF9F4B12F737}"/>
          </ac:spMkLst>
        </pc:spChg>
        <pc:spChg chg="del">
          <ac:chgData name="Kirchem, Dana" userId="c1095789-4b75-4dd7-ad59-3269645e3a38" providerId="ADAL" clId="{37D0D8A3-5E5B-4AC1-9A0F-F5D8A4F12655}" dt="2023-11-24T13:44:36.947" v="1789" actId="478"/>
          <ac:spMkLst>
            <pc:docMk/>
            <pc:sldMk cId="545315802" sldId="296"/>
            <ac:spMk id="5" creationId="{39855E72-BA74-A75A-7D9C-D1D3645875AF}"/>
          </ac:spMkLst>
        </pc:spChg>
        <pc:spChg chg="add mod">
          <ac:chgData name="Kirchem, Dana" userId="c1095789-4b75-4dd7-ad59-3269645e3a38" providerId="ADAL" clId="{37D0D8A3-5E5B-4AC1-9A0F-F5D8A4F12655}" dt="2023-11-24T13:44:37.827" v="1790"/>
          <ac:spMkLst>
            <pc:docMk/>
            <pc:sldMk cId="545315802" sldId="296"/>
            <ac:spMk id="9" creationId="{1B2A3901-5F89-901D-4A38-EB8955870B31}"/>
          </ac:spMkLst>
        </pc:spChg>
        <pc:spChg chg="add mod">
          <ac:chgData name="Kirchem, Dana" userId="c1095789-4b75-4dd7-ad59-3269645e3a38" providerId="ADAL" clId="{37D0D8A3-5E5B-4AC1-9A0F-F5D8A4F12655}" dt="2023-11-24T13:46:37.565" v="1807"/>
          <ac:spMkLst>
            <pc:docMk/>
            <pc:sldMk cId="545315802" sldId="296"/>
            <ac:spMk id="10" creationId="{31F012EF-EE4E-3ECA-757F-AB24C1840ADB}"/>
          </ac:spMkLst>
        </pc:spChg>
        <pc:picChg chg="add mod">
          <ac:chgData name="Kirchem, Dana" userId="c1095789-4b75-4dd7-ad59-3269645e3a38" providerId="ADAL" clId="{37D0D8A3-5E5B-4AC1-9A0F-F5D8A4F12655}" dt="2023-11-24T13:04:07.486" v="1192"/>
          <ac:picMkLst>
            <pc:docMk/>
            <pc:sldMk cId="545315802" sldId="296"/>
            <ac:picMk id="8" creationId="{AB1709B7-23BF-039E-738C-0231F3A273D8}"/>
          </ac:picMkLst>
        </pc:picChg>
      </pc:sldChg>
      <pc:sldChg chg="addSp delSp modSp new mod modNotesTx">
        <pc:chgData name="Kirchem, Dana" userId="c1095789-4b75-4dd7-ad59-3269645e3a38" providerId="ADAL" clId="{37D0D8A3-5E5B-4AC1-9A0F-F5D8A4F12655}" dt="2023-11-24T13:46:35.669" v="1806"/>
        <pc:sldMkLst>
          <pc:docMk/>
          <pc:sldMk cId="227333023" sldId="297"/>
        </pc:sldMkLst>
        <pc:spChg chg="del">
          <ac:chgData name="Kirchem, Dana" userId="c1095789-4b75-4dd7-ad59-3269645e3a38" providerId="ADAL" clId="{37D0D8A3-5E5B-4AC1-9A0F-F5D8A4F12655}" dt="2023-11-24T13:44:50.189" v="1791" actId="478"/>
          <ac:spMkLst>
            <pc:docMk/>
            <pc:sldMk cId="227333023" sldId="297"/>
            <ac:spMk id="2" creationId="{CE70C722-175D-446F-53E5-A94809563D92}"/>
          </ac:spMkLst>
        </pc:spChg>
        <pc:spChg chg="mod">
          <ac:chgData name="Kirchem, Dana" userId="c1095789-4b75-4dd7-ad59-3269645e3a38" providerId="ADAL" clId="{37D0D8A3-5E5B-4AC1-9A0F-F5D8A4F12655}" dt="2023-11-24T13:27:25.523" v="1571" actId="20577"/>
          <ac:spMkLst>
            <pc:docMk/>
            <pc:sldMk cId="227333023" sldId="297"/>
            <ac:spMk id="3" creationId="{EDBE5610-659D-083E-0874-19B6B5148912}"/>
          </ac:spMkLst>
        </pc:spChg>
        <pc:spChg chg="mod">
          <ac:chgData name="Kirchem, Dana" userId="c1095789-4b75-4dd7-ad59-3269645e3a38" providerId="ADAL" clId="{37D0D8A3-5E5B-4AC1-9A0F-F5D8A4F12655}" dt="2023-11-24T13:17:39.083" v="1540" actId="14100"/>
          <ac:spMkLst>
            <pc:docMk/>
            <pc:sldMk cId="227333023" sldId="297"/>
            <ac:spMk id="5" creationId="{83CD1585-3D3F-B3FA-DBC6-089781B47596}"/>
          </ac:spMkLst>
        </pc:spChg>
        <pc:spChg chg="mod">
          <ac:chgData name="Kirchem, Dana" userId="c1095789-4b75-4dd7-ad59-3269645e3a38" providerId="ADAL" clId="{37D0D8A3-5E5B-4AC1-9A0F-F5D8A4F12655}" dt="2023-11-24T13:16:26.915" v="1490" actId="14100"/>
          <ac:spMkLst>
            <pc:docMk/>
            <pc:sldMk cId="227333023" sldId="297"/>
            <ac:spMk id="6" creationId="{4B436A8F-E111-9BE5-F6D4-4FCFC175A8ED}"/>
          </ac:spMkLst>
        </pc:spChg>
        <pc:spChg chg="add mod">
          <ac:chgData name="Kirchem, Dana" userId="c1095789-4b75-4dd7-ad59-3269645e3a38" providerId="ADAL" clId="{37D0D8A3-5E5B-4AC1-9A0F-F5D8A4F12655}" dt="2023-11-24T13:44:58.955" v="1794" actId="207"/>
          <ac:spMkLst>
            <pc:docMk/>
            <pc:sldMk cId="227333023" sldId="297"/>
            <ac:spMk id="9" creationId="{CB3438D4-488F-4C25-AEC1-EBF1D566BA0D}"/>
          </ac:spMkLst>
        </pc:spChg>
        <pc:spChg chg="add del mod">
          <ac:chgData name="Kirchem, Dana" userId="c1095789-4b75-4dd7-ad59-3269645e3a38" providerId="ADAL" clId="{37D0D8A3-5E5B-4AC1-9A0F-F5D8A4F12655}" dt="2023-11-24T13:46:23.320" v="1801"/>
          <ac:spMkLst>
            <pc:docMk/>
            <pc:sldMk cId="227333023" sldId="297"/>
            <ac:spMk id="10" creationId="{A0B22764-5E67-72E3-2A96-4ED3E14E05C2}"/>
          </ac:spMkLst>
        </pc:spChg>
        <pc:spChg chg="add mod">
          <ac:chgData name="Kirchem, Dana" userId="c1095789-4b75-4dd7-ad59-3269645e3a38" providerId="ADAL" clId="{37D0D8A3-5E5B-4AC1-9A0F-F5D8A4F12655}" dt="2023-11-24T13:46:35.669" v="1806"/>
          <ac:spMkLst>
            <pc:docMk/>
            <pc:sldMk cId="227333023" sldId="297"/>
            <ac:spMk id="11" creationId="{18B229B9-ED42-8B5F-3ACA-ECA4FA650911}"/>
          </ac:spMkLst>
        </pc:spChg>
      </pc:sldChg>
      <pc:sldChg chg="addSp delSp modSp new mod">
        <pc:chgData name="Kirchem, Dana" userId="c1095789-4b75-4dd7-ad59-3269645e3a38" providerId="ADAL" clId="{37D0D8A3-5E5B-4AC1-9A0F-F5D8A4F12655}" dt="2023-11-24T13:46:29.817" v="1805" actId="20577"/>
        <pc:sldMkLst>
          <pc:docMk/>
          <pc:sldMk cId="1909735077" sldId="298"/>
        </pc:sldMkLst>
        <pc:spChg chg="mod">
          <ac:chgData name="Kirchem, Dana" userId="c1095789-4b75-4dd7-ad59-3269645e3a38" providerId="ADAL" clId="{37D0D8A3-5E5B-4AC1-9A0F-F5D8A4F12655}" dt="2023-11-24T13:31:28.603" v="1616" actId="20577"/>
          <ac:spMkLst>
            <pc:docMk/>
            <pc:sldMk cId="1909735077" sldId="298"/>
            <ac:spMk id="2" creationId="{34BC4311-28CA-FE80-C564-B8192C1F731E}"/>
          </ac:spMkLst>
        </pc:spChg>
        <pc:spChg chg="del">
          <ac:chgData name="Kirchem, Dana" userId="c1095789-4b75-4dd7-ad59-3269645e3a38" providerId="ADAL" clId="{37D0D8A3-5E5B-4AC1-9A0F-F5D8A4F12655}" dt="2023-11-24T13:28:30.634" v="1574" actId="478"/>
          <ac:spMkLst>
            <pc:docMk/>
            <pc:sldMk cId="1909735077" sldId="298"/>
            <ac:spMk id="4" creationId="{474E2163-8BE5-B737-D5D0-64AAF185772B}"/>
          </ac:spMkLst>
        </pc:spChg>
        <pc:spChg chg="del">
          <ac:chgData name="Kirchem, Dana" userId="c1095789-4b75-4dd7-ad59-3269645e3a38" providerId="ADAL" clId="{37D0D8A3-5E5B-4AC1-9A0F-F5D8A4F12655}" dt="2023-11-24T13:45:05.045" v="1795" actId="478"/>
          <ac:spMkLst>
            <pc:docMk/>
            <pc:sldMk cId="1909735077" sldId="298"/>
            <ac:spMk id="5" creationId="{86F5473F-8A1A-4805-37E8-29D1961747F9}"/>
          </ac:spMkLst>
        </pc:spChg>
        <pc:spChg chg="add del mod">
          <ac:chgData name="Kirchem, Dana" userId="c1095789-4b75-4dd7-ad59-3269645e3a38" providerId="ADAL" clId="{37D0D8A3-5E5B-4AC1-9A0F-F5D8A4F12655}" dt="2023-11-24T13:29:55.124" v="1577" actId="478"/>
          <ac:spMkLst>
            <pc:docMk/>
            <pc:sldMk cId="1909735077" sldId="298"/>
            <ac:spMk id="9" creationId="{9D65CC64-3EB8-36AF-961D-4839A2489127}"/>
          </ac:spMkLst>
        </pc:spChg>
        <pc:spChg chg="add mod">
          <ac:chgData name="Kirchem, Dana" userId="c1095789-4b75-4dd7-ad59-3269645e3a38" providerId="ADAL" clId="{37D0D8A3-5E5B-4AC1-9A0F-F5D8A4F12655}" dt="2023-11-24T13:31:13.482" v="1602" actId="1076"/>
          <ac:spMkLst>
            <pc:docMk/>
            <pc:sldMk cId="1909735077" sldId="298"/>
            <ac:spMk id="10" creationId="{DB26256A-6E1F-D56A-2507-723983DE0265}"/>
          </ac:spMkLst>
        </pc:spChg>
        <pc:spChg chg="add mod">
          <ac:chgData name="Kirchem, Dana" userId="c1095789-4b75-4dd7-ad59-3269645e3a38" providerId="ADAL" clId="{37D0D8A3-5E5B-4AC1-9A0F-F5D8A4F12655}" dt="2023-11-24T13:31:20.858" v="1603" actId="1076"/>
          <ac:spMkLst>
            <pc:docMk/>
            <pc:sldMk cId="1909735077" sldId="298"/>
            <ac:spMk id="12" creationId="{7C916816-BCBA-8904-CC44-9C065A986486}"/>
          </ac:spMkLst>
        </pc:spChg>
        <pc:spChg chg="add mod">
          <ac:chgData name="Kirchem, Dana" userId="c1095789-4b75-4dd7-ad59-3269645e3a38" providerId="ADAL" clId="{37D0D8A3-5E5B-4AC1-9A0F-F5D8A4F12655}" dt="2023-11-24T13:46:29.817" v="1805" actId="20577"/>
          <ac:spMkLst>
            <pc:docMk/>
            <pc:sldMk cId="1909735077" sldId="298"/>
            <ac:spMk id="13" creationId="{3CBB2397-0ABE-6A79-DA91-4914F920A79F}"/>
          </ac:spMkLst>
        </pc:spChg>
        <pc:picChg chg="add mod">
          <ac:chgData name="Kirchem, Dana" userId="c1095789-4b75-4dd7-ad59-3269645e3a38" providerId="ADAL" clId="{37D0D8A3-5E5B-4AC1-9A0F-F5D8A4F12655}" dt="2023-11-24T13:30:59.217" v="1596" actId="1076"/>
          <ac:picMkLst>
            <pc:docMk/>
            <pc:sldMk cId="1909735077" sldId="298"/>
            <ac:picMk id="8" creationId="{5626CD05-5B42-A716-4698-1D72FC53EF88}"/>
          </ac:picMkLst>
        </pc:picChg>
        <pc:picChg chg="add mod">
          <ac:chgData name="Kirchem, Dana" userId="c1095789-4b75-4dd7-ad59-3269645e3a38" providerId="ADAL" clId="{37D0D8A3-5E5B-4AC1-9A0F-F5D8A4F12655}" dt="2023-11-24T13:30:35.234" v="1588" actId="1076"/>
          <ac:picMkLst>
            <pc:docMk/>
            <pc:sldMk cId="1909735077" sldId="298"/>
            <ac:picMk id="11" creationId="{1598B207-625D-04C8-2623-DBE2B40F696A}"/>
          </ac:picMkLst>
        </pc:picChg>
      </pc:sldChg>
      <pc:sldMasterChg chg="modSp mod modSldLayout">
        <pc:chgData name="Kirchem, Dana" userId="c1095789-4b75-4dd7-ad59-3269645e3a38" providerId="ADAL" clId="{37D0D8A3-5E5B-4AC1-9A0F-F5D8A4F12655}" dt="2023-11-24T12:19:34.185" v="251"/>
        <pc:sldMasterMkLst>
          <pc:docMk/>
          <pc:sldMasterMk cId="0" sldId="2147483652"/>
        </pc:sldMasterMkLst>
        <pc:spChg chg="mod">
          <ac:chgData name="Kirchem, Dana" userId="c1095789-4b75-4dd7-ad59-3269645e3a38" providerId="ADAL" clId="{37D0D8A3-5E5B-4AC1-9A0F-F5D8A4F12655}" dt="2023-11-24T12:17:25.857" v="212"/>
          <ac:spMkLst>
            <pc:docMk/>
            <pc:sldMasterMk cId="0" sldId="2147483652"/>
            <ac:spMk id="7" creationId="{00000000-0000-0000-0000-000000000000}"/>
          </ac:spMkLst>
        </pc:spChg>
        <pc:spChg chg="mod">
          <ac:chgData name="Kirchem, Dana" userId="c1095789-4b75-4dd7-ad59-3269645e3a38" providerId="ADAL" clId="{37D0D8A3-5E5B-4AC1-9A0F-F5D8A4F12655}" dt="2023-11-24T12:17:40.541" v="220" actId="20577"/>
          <ac:spMkLst>
            <pc:docMk/>
            <pc:sldMasterMk cId="0" sldId="2147483652"/>
            <ac:spMk id="8" creationId="{00000000-0000-0000-0000-000000000000}"/>
          </ac:spMkLst>
        </pc:spChg>
        <pc:sldLayoutChg chg="addSp delSp modSp mod">
          <pc:chgData name="Kirchem, Dana" userId="c1095789-4b75-4dd7-ad59-3269645e3a38" providerId="ADAL" clId="{37D0D8A3-5E5B-4AC1-9A0F-F5D8A4F12655}" dt="2023-11-24T12:19:31.818" v="250"/>
          <pc:sldLayoutMkLst>
            <pc:docMk/>
            <pc:sldMasterMk cId="0" sldId="2147483652"/>
            <pc:sldLayoutMk cId="0" sldId="2147483653"/>
          </pc:sldLayoutMkLst>
          <pc:spChg chg="add mod">
            <ac:chgData name="Kirchem, Dana" userId="c1095789-4b75-4dd7-ad59-3269645e3a38" providerId="ADAL" clId="{37D0D8A3-5E5B-4AC1-9A0F-F5D8A4F12655}" dt="2023-11-24T12:19:31.818" v="250"/>
            <ac:spMkLst>
              <pc:docMk/>
              <pc:sldMasterMk cId="0" sldId="2147483652"/>
              <pc:sldLayoutMk cId="0" sldId="2147483653"/>
              <ac:spMk id="2" creationId="{F5F9913E-9DC4-C3E6-D064-2B3767652AC9}"/>
            </ac:spMkLst>
          </pc:spChg>
          <pc:spChg chg="add mod">
            <ac:chgData name="Kirchem, Dana" userId="c1095789-4b75-4dd7-ad59-3269645e3a38" providerId="ADAL" clId="{37D0D8A3-5E5B-4AC1-9A0F-F5D8A4F12655}" dt="2023-11-24T12:19:31.818" v="250"/>
            <ac:spMkLst>
              <pc:docMk/>
              <pc:sldMasterMk cId="0" sldId="2147483652"/>
              <pc:sldLayoutMk cId="0" sldId="2147483653"/>
              <ac:spMk id="3" creationId="{7BAA3D34-CA16-3654-3A42-51565E6A1297}"/>
            </ac:spMkLst>
          </pc:spChg>
          <pc:spChg chg="del">
            <ac:chgData name="Kirchem, Dana" userId="c1095789-4b75-4dd7-ad59-3269645e3a38" providerId="ADAL" clId="{37D0D8A3-5E5B-4AC1-9A0F-F5D8A4F12655}" dt="2023-11-24T12:17:53.847" v="221" actId="478"/>
            <ac:spMkLst>
              <pc:docMk/>
              <pc:sldMasterMk cId="0" sldId="2147483652"/>
              <pc:sldLayoutMk cId="0" sldId="2147483653"/>
              <ac:spMk id="4" creationId="{84F224E3-577C-466C-0992-3570A966F1AA}"/>
            </ac:spMkLst>
          </pc:spChg>
          <pc:spChg chg="del">
            <ac:chgData name="Kirchem, Dana" userId="c1095789-4b75-4dd7-ad59-3269645e3a38" providerId="ADAL" clId="{37D0D8A3-5E5B-4AC1-9A0F-F5D8A4F12655}" dt="2023-11-24T12:17:55.636" v="222" actId="478"/>
            <ac:spMkLst>
              <pc:docMk/>
              <pc:sldMasterMk cId="0" sldId="2147483652"/>
              <pc:sldLayoutMk cId="0" sldId="2147483653"/>
              <ac:spMk id="6" creationId="{144F7982-D240-0685-6DCB-3A693BCD534E}"/>
            </ac:spMkLst>
          </pc:spChg>
        </pc:sldLayoutChg>
        <pc:sldLayoutChg chg="addSp delSp modSp mod">
          <pc:chgData name="Kirchem, Dana" userId="c1095789-4b75-4dd7-ad59-3269645e3a38" providerId="ADAL" clId="{37D0D8A3-5E5B-4AC1-9A0F-F5D8A4F12655}" dt="2023-11-24T12:19:34.185" v="251"/>
          <pc:sldLayoutMkLst>
            <pc:docMk/>
            <pc:sldMasterMk cId="0" sldId="2147483652"/>
            <pc:sldLayoutMk cId="0" sldId="2147483654"/>
          </pc:sldLayoutMkLst>
          <pc:spChg chg="add mod">
            <ac:chgData name="Kirchem, Dana" userId="c1095789-4b75-4dd7-ad59-3269645e3a38" providerId="ADAL" clId="{37D0D8A3-5E5B-4AC1-9A0F-F5D8A4F12655}" dt="2023-11-24T12:19:34.185" v="251"/>
            <ac:spMkLst>
              <pc:docMk/>
              <pc:sldMasterMk cId="0" sldId="2147483652"/>
              <pc:sldLayoutMk cId="0" sldId="2147483654"/>
              <ac:spMk id="2" creationId="{C4D4A455-2EFD-B766-4152-E55DE356CE58}"/>
            </ac:spMkLst>
          </pc:spChg>
          <pc:spChg chg="add mod">
            <ac:chgData name="Kirchem, Dana" userId="c1095789-4b75-4dd7-ad59-3269645e3a38" providerId="ADAL" clId="{37D0D8A3-5E5B-4AC1-9A0F-F5D8A4F12655}" dt="2023-11-24T12:19:34.185" v="251"/>
            <ac:spMkLst>
              <pc:docMk/>
              <pc:sldMasterMk cId="0" sldId="2147483652"/>
              <pc:sldLayoutMk cId="0" sldId="2147483654"/>
              <ac:spMk id="3" creationId="{48478AA7-5C14-CFA8-6C9C-68DFF1F0C407}"/>
            </ac:spMkLst>
          </pc:spChg>
          <pc:spChg chg="del">
            <ac:chgData name="Kirchem, Dana" userId="c1095789-4b75-4dd7-ad59-3269645e3a38" providerId="ADAL" clId="{37D0D8A3-5E5B-4AC1-9A0F-F5D8A4F12655}" dt="2023-11-24T12:18:03.669" v="225" actId="478"/>
            <ac:spMkLst>
              <pc:docMk/>
              <pc:sldMasterMk cId="0" sldId="2147483652"/>
              <pc:sldLayoutMk cId="0" sldId="2147483654"/>
              <ac:spMk id="5" creationId="{328FCE80-5384-7460-88A7-A1718D9E05CF}"/>
            </ac:spMkLst>
          </pc:spChg>
          <pc:spChg chg="del mod">
            <ac:chgData name="Kirchem, Dana" userId="c1095789-4b75-4dd7-ad59-3269645e3a38" providerId="ADAL" clId="{37D0D8A3-5E5B-4AC1-9A0F-F5D8A4F12655}" dt="2023-11-24T12:18:02.653" v="224" actId="478"/>
            <ac:spMkLst>
              <pc:docMk/>
              <pc:sldMasterMk cId="0" sldId="2147483652"/>
              <pc:sldLayoutMk cId="0" sldId="2147483654"/>
              <ac:spMk id="6" creationId="{3D182D6E-B368-098C-B01A-A3A04C65F00D}"/>
            </ac:spMkLst>
          </pc:spChg>
        </pc:sldLayoutChg>
      </pc:sldMasterChg>
      <pc:sldMasterChg chg="addSp delSp modSp mod modSldLayout">
        <pc:chgData name="Kirchem, Dana" userId="c1095789-4b75-4dd7-ad59-3269645e3a38" providerId="ADAL" clId="{37D0D8A3-5E5B-4AC1-9A0F-F5D8A4F12655}" dt="2023-11-24T12:19:25.714" v="249"/>
        <pc:sldMasterMkLst>
          <pc:docMk/>
          <pc:sldMasterMk cId="0" sldId="2147483655"/>
        </pc:sldMasterMkLst>
        <pc:spChg chg="del">
          <ac:chgData name="Kirchem, Dana" userId="c1095789-4b75-4dd7-ad59-3269645e3a38" providerId="ADAL" clId="{37D0D8A3-5E5B-4AC1-9A0F-F5D8A4F12655}" dt="2023-11-24T12:18:08.662" v="227" actId="478"/>
          <ac:spMkLst>
            <pc:docMk/>
            <pc:sldMasterMk cId="0" sldId="2147483655"/>
            <ac:spMk id="3" creationId="{8129E746-244D-A508-12E4-0AB1A6AB8768}"/>
          </ac:spMkLst>
        </pc:spChg>
        <pc:spChg chg="del">
          <ac:chgData name="Kirchem, Dana" userId="c1095789-4b75-4dd7-ad59-3269645e3a38" providerId="ADAL" clId="{37D0D8A3-5E5B-4AC1-9A0F-F5D8A4F12655}" dt="2023-11-24T12:18:07.183" v="226" actId="478"/>
          <ac:spMkLst>
            <pc:docMk/>
            <pc:sldMasterMk cId="0" sldId="2147483655"/>
            <ac:spMk id="4" creationId="{A4ECA389-561B-9B2E-50E0-0DF726063442}"/>
          </ac:spMkLst>
        </pc:spChg>
        <pc:spChg chg="add mod">
          <ac:chgData name="Kirchem, Dana" userId="c1095789-4b75-4dd7-ad59-3269645e3a38" providerId="ADAL" clId="{37D0D8A3-5E5B-4AC1-9A0F-F5D8A4F12655}" dt="2023-11-24T12:18:51.684" v="237"/>
          <ac:spMkLst>
            <pc:docMk/>
            <pc:sldMasterMk cId="0" sldId="2147483655"/>
            <ac:spMk id="5" creationId="{55A5F2E6-CC7B-275B-2920-E159A81DBDA2}"/>
          </ac:spMkLst>
        </pc:spChg>
        <pc:spChg chg="add mod">
          <ac:chgData name="Kirchem, Dana" userId="c1095789-4b75-4dd7-ad59-3269645e3a38" providerId="ADAL" clId="{37D0D8A3-5E5B-4AC1-9A0F-F5D8A4F12655}" dt="2023-11-24T12:18:51.684" v="237"/>
          <ac:spMkLst>
            <pc:docMk/>
            <pc:sldMasterMk cId="0" sldId="2147483655"/>
            <ac:spMk id="6" creationId="{C5DD870A-6C99-A842-F571-C29EA0C2F2F2}"/>
          </ac:spMkLst>
        </pc:spChg>
        <pc:sldLayoutChg chg="addSp delSp modSp mod">
          <pc:chgData name="Kirchem, Dana" userId="c1095789-4b75-4dd7-ad59-3269645e3a38" providerId="ADAL" clId="{37D0D8A3-5E5B-4AC1-9A0F-F5D8A4F12655}" dt="2023-11-24T12:18:55.555" v="238"/>
          <pc:sldLayoutMkLst>
            <pc:docMk/>
            <pc:sldMasterMk cId="0" sldId="2147483655"/>
            <pc:sldLayoutMk cId="0" sldId="2147483656"/>
          </pc:sldLayoutMkLst>
          <pc:spChg chg="add mod">
            <ac:chgData name="Kirchem, Dana" userId="c1095789-4b75-4dd7-ad59-3269645e3a38" providerId="ADAL" clId="{37D0D8A3-5E5B-4AC1-9A0F-F5D8A4F12655}" dt="2023-11-24T12:18:55.555" v="238"/>
            <ac:spMkLst>
              <pc:docMk/>
              <pc:sldMasterMk cId="0" sldId="2147483655"/>
              <pc:sldLayoutMk cId="0" sldId="2147483656"/>
              <ac:spMk id="3" creationId="{9B738B96-78E7-E388-56F0-D59E00021FDA}"/>
            </ac:spMkLst>
          </pc:spChg>
          <pc:spChg chg="add mod">
            <ac:chgData name="Kirchem, Dana" userId="c1095789-4b75-4dd7-ad59-3269645e3a38" providerId="ADAL" clId="{37D0D8A3-5E5B-4AC1-9A0F-F5D8A4F12655}" dt="2023-11-24T12:18:55.555" v="238"/>
            <ac:spMkLst>
              <pc:docMk/>
              <pc:sldMasterMk cId="0" sldId="2147483655"/>
              <pc:sldLayoutMk cId="0" sldId="2147483656"/>
              <ac:spMk id="4" creationId="{CEBF4900-A429-A061-C10A-4E9BA8565796}"/>
            </ac:spMkLst>
          </pc:spChg>
          <pc:spChg chg="del mod">
            <ac:chgData name="Kirchem, Dana" userId="c1095789-4b75-4dd7-ad59-3269645e3a38" providerId="ADAL" clId="{37D0D8A3-5E5B-4AC1-9A0F-F5D8A4F12655}" dt="2023-11-24T12:18:15.328" v="230" actId="478"/>
            <ac:spMkLst>
              <pc:docMk/>
              <pc:sldMasterMk cId="0" sldId="2147483655"/>
              <pc:sldLayoutMk cId="0" sldId="2147483656"/>
              <ac:spMk id="6" creationId="{544179C0-EBF2-476D-1C33-65ACDEFDD70D}"/>
            </ac:spMkLst>
          </pc:spChg>
          <pc:spChg chg="del">
            <ac:chgData name="Kirchem, Dana" userId="c1095789-4b75-4dd7-ad59-3269645e3a38" providerId="ADAL" clId="{37D0D8A3-5E5B-4AC1-9A0F-F5D8A4F12655}" dt="2023-11-24T12:18:12.875" v="228" actId="478"/>
            <ac:spMkLst>
              <pc:docMk/>
              <pc:sldMasterMk cId="0" sldId="2147483655"/>
              <pc:sldLayoutMk cId="0" sldId="2147483656"/>
              <ac:spMk id="8" creationId="{90A24CC7-8C06-59D9-CBA2-D933DFDE74F6}"/>
            </ac:spMkLst>
          </pc:spChg>
        </pc:sldLayoutChg>
        <pc:sldLayoutChg chg="addSp delSp modSp mod">
          <pc:chgData name="Kirchem, Dana" userId="c1095789-4b75-4dd7-ad59-3269645e3a38" providerId="ADAL" clId="{37D0D8A3-5E5B-4AC1-9A0F-F5D8A4F12655}" dt="2023-11-24T12:19:07.945" v="243"/>
          <pc:sldLayoutMkLst>
            <pc:docMk/>
            <pc:sldMasterMk cId="0" sldId="2147483655"/>
            <pc:sldLayoutMk cId="0" sldId="2147483657"/>
          </pc:sldLayoutMkLst>
          <pc:spChg chg="add del mod">
            <ac:chgData name="Kirchem, Dana" userId="c1095789-4b75-4dd7-ad59-3269645e3a38" providerId="ADAL" clId="{37D0D8A3-5E5B-4AC1-9A0F-F5D8A4F12655}" dt="2023-11-24T12:19:01.241" v="240"/>
            <ac:spMkLst>
              <pc:docMk/>
              <pc:sldMasterMk cId="0" sldId="2147483655"/>
              <pc:sldLayoutMk cId="0" sldId="2147483657"/>
              <ac:spMk id="3" creationId="{A0DCB962-79F8-B971-C48B-833D1E705D8E}"/>
            </ac:spMkLst>
          </pc:spChg>
          <pc:spChg chg="add del mod">
            <ac:chgData name="Kirchem, Dana" userId="c1095789-4b75-4dd7-ad59-3269645e3a38" providerId="ADAL" clId="{37D0D8A3-5E5B-4AC1-9A0F-F5D8A4F12655}" dt="2023-11-24T12:19:01.241" v="240"/>
            <ac:spMkLst>
              <pc:docMk/>
              <pc:sldMasterMk cId="0" sldId="2147483655"/>
              <pc:sldLayoutMk cId="0" sldId="2147483657"/>
              <ac:spMk id="4" creationId="{F287C2B8-227A-A382-5272-EFBF58724BA7}"/>
            </ac:spMkLst>
          </pc:spChg>
          <pc:spChg chg="del mod">
            <ac:chgData name="Kirchem, Dana" userId="c1095789-4b75-4dd7-ad59-3269645e3a38" providerId="ADAL" clId="{37D0D8A3-5E5B-4AC1-9A0F-F5D8A4F12655}" dt="2023-11-24T12:19:05.530" v="241" actId="478"/>
            <ac:spMkLst>
              <pc:docMk/>
              <pc:sldMasterMk cId="0" sldId="2147483655"/>
              <pc:sldLayoutMk cId="0" sldId="2147483657"/>
              <ac:spMk id="6" creationId="{DC32DA5A-5020-80E5-56B4-98DC4DBF5529}"/>
            </ac:spMkLst>
          </pc:spChg>
          <pc:spChg chg="del mod">
            <ac:chgData name="Kirchem, Dana" userId="c1095789-4b75-4dd7-ad59-3269645e3a38" providerId="ADAL" clId="{37D0D8A3-5E5B-4AC1-9A0F-F5D8A4F12655}" dt="2023-11-24T12:19:06.989" v="242" actId="478"/>
            <ac:spMkLst>
              <pc:docMk/>
              <pc:sldMasterMk cId="0" sldId="2147483655"/>
              <pc:sldLayoutMk cId="0" sldId="2147483657"/>
              <ac:spMk id="8" creationId="{44A65E5C-C410-9799-2098-5A0F8B166BB7}"/>
            </ac:spMkLst>
          </pc:spChg>
          <pc:spChg chg="add mod">
            <ac:chgData name="Kirchem, Dana" userId="c1095789-4b75-4dd7-ad59-3269645e3a38" providerId="ADAL" clId="{37D0D8A3-5E5B-4AC1-9A0F-F5D8A4F12655}" dt="2023-11-24T12:19:07.945" v="243"/>
            <ac:spMkLst>
              <pc:docMk/>
              <pc:sldMasterMk cId="0" sldId="2147483655"/>
              <pc:sldLayoutMk cId="0" sldId="2147483657"/>
              <ac:spMk id="9" creationId="{EDCF33BA-C21E-6883-17A1-0576D4A9BA51}"/>
            </ac:spMkLst>
          </pc:spChg>
          <pc:spChg chg="add mod">
            <ac:chgData name="Kirchem, Dana" userId="c1095789-4b75-4dd7-ad59-3269645e3a38" providerId="ADAL" clId="{37D0D8A3-5E5B-4AC1-9A0F-F5D8A4F12655}" dt="2023-11-24T12:19:07.945" v="243"/>
            <ac:spMkLst>
              <pc:docMk/>
              <pc:sldMasterMk cId="0" sldId="2147483655"/>
              <pc:sldLayoutMk cId="0" sldId="2147483657"/>
              <ac:spMk id="10" creationId="{CCC33F05-56F1-DCAD-90B2-137A94412CC4}"/>
            </ac:spMkLst>
          </pc:spChg>
        </pc:sldLayoutChg>
        <pc:sldLayoutChg chg="addSp delSp modSp mod">
          <pc:chgData name="Kirchem, Dana" userId="c1095789-4b75-4dd7-ad59-3269645e3a38" providerId="ADAL" clId="{37D0D8A3-5E5B-4AC1-9A0F-F5D8A4F12655}" dt="2023-11-24T12:19:15.978" v="246"/>
          <pc:sldLayoutMkLst>
            <pc:docMk/>
            <pc:sldMasterMk cId="0" sldId="2147483655"/>
            <pc:sldLayoutMk cId="0" sldId="2147483658"/>
          </pc:sldLayoutMkLst>
          <pc:spChg chg="add mod">
            <ac:chgData name="Kirchem, Dana" userId="c1095789-4b75-4dd7-ad59-3269645e3a38" providerId="ADAL" clId="{37D0D8A3-5E5B-4AC1-9A0F-F5D8A4F12655}" dt="2023-11-24T12:19:15.978" v="246"/>
            <ac:spMkLst>
              <pc:docMk/>
              <pc:sldMasterMk cId="0" sldId="2147483655"/>
              <pc:sldLayoutMk cId="0" sldId="2147483658"/>
              <ac:spMk id="3" creationId="{E27F14D4-0256-A3AD-D2F6-093B2B5D4687}"/>
            </ac:spMkLst>
          </pc:spChg>
          <pc:spChg chg="add mod">
            <ac:chgData name="Kirchem, Dana" userId="c1095789-4b75-4dd7-ad59-3269645e3a38" providerId="ADAL" clId="{37D0D8A3-5E5B-4AC1-9A0F-F5D8A4F12655}" dt="2023-11-24T12:19:15.978" v="246"/>
            <ac:spMkLst>
              <pc:docMk/>
              <pc:sldMasterMk cId="0" sldId="2147483655"/>
              <pc:sldLayoutMk cId="0" sldId="2147483658"/>
              <ac:spMk id="4" creationId="{4E5D507E-3F47-C1ED-F3E8-1D0831EA70A5}"/>
            </ac:spMkLst>
          </pc:spChg>
          <pc:spChg chg="del mod">
            <ac:chgData name="Kirchem, Dana" userId="c1095789-4b75-4dd7-ad59-3269645e3a38" providerId="ADAL" clId="{37D0D8A3-5E5B-4AC1-9A0F-F5D8A4F12655}" dt="2023-11-24T12:19:14.973" v="245" actId="478"/>
            <ac:spMkLst>
              <pc:docMk/>
              <pc:sldMasterMk cId="0" sldId="2147483655"/>
              <pc:sldLayoutMk cId="0" sldId="2147483658"/>
              <ac:spMk id="6" creationId="{52A5F7D5-EC97-4CA4-DE3C-2106CAA66890}"/>
            </ac:spMkLst>
          </pc:spChg>
          <pc:spChg chg="del mod">
            <ac:chgData name="Kirchem, Dana" userId="c1095789-4b75-4dd7-ad59-3269645e3a38" providerId="ADAL" clId="{37D0D8A3-5E5B-4AC1-9A0F-F5D8A4F12655}" dt="2023-11-24T12:19:12.862" v="244" actId="478"/>
            <ac:spMkLst>
              <pc:docMk/>
              <pc:sldMasterMk cId="0" sldId="2147483655"/>
              <pc:sldLayoutMk cId="0" sldId="2147483658"/>
              <ac:spMk id="7" creationId="{991EDB71-1582-E040-6274-268C294BF06C}"/>
            </ac:spMkLst>
          </pc:spChg>
        </pc:sldLayoutChg>
        <pc:sldLayoutChg chg="addSp delSp modSp mod">
          <pc:chgData name="Kirchem, Dana" userId="c1095789-4b75-4dd7-ad59-3269645e3a38" providerId="ADAL" clId="{37D0D8A3-5E5B-4AC1-9A0F-F5D8A4F12655}" dt="2023-11-24T12:19:25.714" v="249"/>
          <pc:sldLayoutMkLst>
            <pc:docMk/>
            <pc:sldMasterMk cId="0" sldId="2147483655"/>
            <pc:sldLayoutMk cId="0" sldId="2147483659"/>
          </pc:sldLayoutMkLst>
          <pc:spChg chg="add mod">
            <ac:chgData name="Kirchem, Dana" userId="c1095789-4b75-4dd7-ad59-3269645e3a38" providerId="ADAL" clId="{37D0D8A3-5E5B-4AC1-9A0F-F5D8A4F12655}" dt="2023-11-24T12:19:25.714" v="249"/>
            <ac:spMkLst>
              <pc:docMk/>
              <pc:sldMasterMk cId="0" sldId="2147483655"/>
              <pc:sldLayoutMk cId="0" sldId="2147483659"/>
              <ac:spMk id="3" creationId="{1B6F1126-18CA-E200-2BF2-4AEAF4B4853B}"/>
            </ac:spMkLst>
          </pc:spChg>
          <pc:spChg chg="add mod">
            <ac:chgData name="Kirchem, Dana" userId="c1095789-4b75-4dd7-ad59-3269645e3a38" providerId="ADAL" clId="{37D0D8A3-5E5B-4AC1-9A0F-F5D8A4F12655}" dt="2023-11-24T12:19:25.714" v="249"/>
            <ac:spMkLst>
              <pc:docMk/>
              <pc:sldMasterMk cId="0" sldId="2147483655"/>
              <pc:sldLayoutMk cId="0" sldId="2147483659"/>
              <ac:spMk id="4" creationId="{F2F74888-96BE-D665-1722-20D724BF07BC}"/>
            </ac:spMkLst>
          </pc:spChg>
          <pc:spChg chg="del mod">
            <ac:chgData name="Kirchem, Dana" userId="c1095789-4b75-4dd7-ad59-3269645e3a38" providerId="ADAL" clId="{37D0D8A3-5E5B-4AC1-9A0F-F5D8A4F12655}" dt="2023-11-24T12:19:23.686" v="247" actId="478"/>
            <ac:spMkLst>
              <pc:docMk/>
              <pc:sldMasterMk cId="0" sldId="2147483655"/>
              <pc:sldLayoutMk cId="0" sldId="2147483659"/>
              <ac:spMk id="6" creationId="{A0BFE778-5B43-24B1-83A1-BE4F589E560F}"/>
            </ac:spMkLst>
          </pc:spChg>
          <pc:spChg chg="del mod">
            <ac:chgData name="Kirchem, Dana" userId="c1095789-4b75-4dd7-ad59-3269645e3a38" providerId="ADAL" clId="{37D0D8A3-5E5B-4AC1-9A0F-F5D8A4F12655}" dt="2023-11-24T12:19:24.533" v="248" actId="478"/>
            <ac:spMkLst>
              <pc:docMk/>
              <pc:sldMasterMk cId="0" sldId="2147483655"/>
              <pc:sldLayoutMk cId="0" sldId="2147483659"/>
              <ac:spMk id="8" creationId="{C857F724-0F9C-0707-7878-A34E018C490C}"/>
            </ac:spMkLst>
          </pc:spChg>
        </pc:sldLayoutChg>
      </pc:sldMasterChg>
      <pc:sldMasterChg chg="modSp mod">
        <pc:chgData name="Kirchem, Dana" userId="c1095789-4b75-4dd7-ad59-3269645e3a38" providerId="ADAL" clId="{37D0D8A3-5E5B-4AC1-9A0F-F5D8A4F12655}" dt="2023-11-24T13:48:22.640" v="1853" actId="20577"/>
        <pc:sldMasterMkLst>
          <pc:docMk/>
          <pc:sldMasterMk cId="0" sldId="2147483660"/>
        </pc:sldMasterMkLst>
        <pc:spChg chg="mod">
          <ac:chgData name="Kirchem, Dana" userId="c1095789-4b75-4dd7-ad59-3269645e3a38" providerId="ADAL" clId="{37D0D8A3-5E5B-4AC1-9A0F-F5D8A4F12655}" dt="2023-11-24T13:48:16.059" v="1849" actId="20577"/>
          <ac:spMkLst>
            <pc:docMk/>
            <pc:sldMasterMk cId="0" sldId="2147483660"/>
            <ac:spMk id="10" creationId="{00000000-0000-0000-0000-000000000000}"/>
          </ac:spMkLst>
        </pc:spChg>
        <pc:spChg chg="mod">
          <ac:chgData name="Kirchem, Dana" userId="c1095789-4b75-4dd7-ad59-3269645e3a38" providerId="ADAL" clId="{37D0D8A3-5E5B-4AC1-9A0F-F5D8A4F12655}" dt="2023-11-24T13:48:22.640" v="1853" actId="20577"/>
          <ac:spMkLst>
            <pc:docMk/>
            <pc:sldMasterMk cId="0" sldId="2147483660"/>
            <ac:spMk id="14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541498-9847-0E44-AE8E-158D3D6AF3C7}" type="datetime1">
              <a:rPr lang="de-DE"/>
              <a:t>30.11.2023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6FC78E-5DB2-EF44-97C3-9870110DD900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ＭＳ Ｐゴシック"/>
        <a:cs typeface="ＭＳ Ｐゴシック"/>
      </a:defRPr>
    </a:lvl1pPr>
    <a:lvl2pPr marL="4572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ＭＳ Ｐゴシック"/>
        <a:cs typeface="+mn-cs"/>
      </a:defRPr>
    </a:lvl2pPr>
    <a:lvl3pPr marL="9144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ＭＳ Ｐゴシック"/>
        <a:cs typeface="+mn-cs"/>
      </a:defRPr>
    </a:lvl3pPr>
    <a:lvl4pPr marL="13716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ＭＳ Ｐゴシック"/>
        <a:cs typeface="+mn-cs"/>
      </a:defRPr>
    </a:lvl4pPr>
    <a:lvl5pPr marL="18288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ＭＳ Ｐゴシック"/>
        <a:cs typeface="+mn-cs"/>
      </a:defRPr>
    </a:lvl5pPr>
    <a:lvl6pPr marL="2286000" algn="l" defTabSz="4572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60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50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72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ohne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240000" y="1080000"/>
            <a:ext cx="11712000" cy="45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8" name="Gerade Verbindung 7"/>
          <p:cNvCxnSpPr>
            <a:cxnSpLocks/>
          </p:cNvCxnSpPr>
          <p:nvPr userDrawn="1"/>
        </p:nvCxnSpPr>
        <p:spPr bwMode="auto">
          <a:xfrm>
            <a:off x="1440000" y="1981201"/>
            <a:ext cx="10320000" cy="158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cxnSpLocks/>
          </p:cNvCxnSpPr>
          <p:nvPr userDrawn="1"/>
        </p:nvCxnSpPr>
        <p:spPr bwMode="auto">
          <a:xfrm>
            <a:off x="1440000" y="6477001"/>
            <a:ext cx="10512000" cy="1587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 18" descr="diw-logo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680000" y="496800"/>
            <a:ext cx="2160000" cy="2308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auto">
          <a:xfrm>
            <a:off x="1680000" y="1602000"/>
            <a:ext cx="10003200" cy="2585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Zusatztitel der Präsentation</a:t>
            </a:r>
            <a:endParaRPr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680000" y="2124000"/>
            <a:ext cx="10003200" cy="30564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Haupttitel der Präsentation</a:t>
            </a:r>
            <a:endParaRPr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680631" y="5792400"/>
            <a:ext cx="10003200" cy="230400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de-DE"/>
              <a:t>Vorname Nachname</a:t>
            </a:r>
            <a:endParaRPr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680634" y="6019200"/>
            <a:ext cx="10003367" cy="2304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de-DE"/>
              <a:t>Ort, Datum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680000" y="4878000"/>
            <a:ext cx="6240203" cy="5328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Vorname Nachname + Mail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mit Bild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ild 15" descr="Hintergrund1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37067" y="190500"/>
            <a:ext cx="11717867" cy="6477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240000" y="1944000"/>
            <a:ext cx="8400000" cy="37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8" name="Gerade Verbindung 7"/>
          <p:cNvCxnSpPr>
            <a:cxnSpLocks/>
          </p:cNvCxnSpPr>
          <p:nvPr userDrawn="1"/>
        </p:nvCxnSpPr>
        <p:spPr bwMode="auto">
          <a:xfrm>
            <a:off x="1440000" y="2505000"/>
            <a:ext cx="6891200" cy="106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 descr="diw-logo.p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680000" y="496800"/>
            <a:ext cx="2160000" cy="230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1680000" y="2124000"/>
            <a:ext cx="6652800" cy="2585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Zusatztitel der Präsentation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680634" y="2649600"/>
            <a:ext cx="6650567" cy="20772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Haupttitel der Präsentation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680631" y="4878000"/>
            <a:ext cx="6652800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>
              <a:defRPr/>
            </a:pPr>
            <a:r>
              <a:rPr lang="de-DE"/>
              <a:t>Vorname, Name</a:t>
            </a:r>
            <a:endParaRPr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680634" y="5104800"/>
            <a:ext cx="6652684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>
              <a:defRPr/>
            </a:pPr>
            <a:r>
              <a:rPr lang="de-DE"/>
              <a:t>Ort, Datum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mit Bild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Bild 9" descr="Hintergrund2.jpg"/>
          <p:cNvPicPr>
            <a:picLocks noChangeAspect="1"/>
          </p:cNvPicPr>
          <p:nvPr userDrawn="1"/>
        </p:nvPicPr>
        <p:blipFill rotWithShape="1">
          <a:blip r:embed="rId2"/>
          <a:srcRect b="7218"/>
          <a:stretch/>
        </p:blipFill>
        <p:spPr bwMode="auto">
          <a:xfrm>
            <a:off x="237067" y="190500"/>
            <a:ext cx="11750848" cy="647886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240000" y="1944000"/>
            <a:ext cx="8400000" cy="37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8" name="Gerade Verbindung 7"/>
          <p:cNvCxnSpPr>
            <a:cxnSpLocks/>
          </p:cNvCxnSpPr>
          <p:nvPr userDrawn="1"/>
        </p:nvCxnSpPr>
        <p:spPr bwMode="auto">
          <a:xfrm>
            <a:off x="1440000" y="2505000"/>
            <a:ext cx="6891200" cy="106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 descr="diw-logo.p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46937" y="527180"/>
            <a:ext cx="2220671" cy="309532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1680000" y="2124000"/>
            <a:ext cx="6652800" cy="2585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Zusatztitel der Präsentation</a:t>
            </a:r>
            <a:endParaRPr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680634" y="2649600"/>
            <a:ext cx="6650567" cy="20772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Haupttitel der Präsentation</a:t>
            </a:r>
            <a:endParaRPr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680631" y="4878000"/>
            <a:ext cx="6652800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>
              <a:defRPr/>
            </a:pPr>
            <a:r>
              <a:rPr lang="de-DE"/>
              <a:t>Vorname, Name</a:t>
            </a:r>
            <a:endParaRPr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680634" y="5104800"/>
            <a:ext cx="6652684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>
              <a:defRPr/>
            </a:pPr>
            <a:r>
              <a:rPr lang="de-DE"/>
              <a:t>Ort, Datum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Tagesordnung/Inhalt/Übersicht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916800" y="1296000"/>
            <a:ext cx="10752000" cy="4039200"/>
          </a:xfrm>
        </p:spPr>
        <p:txBody>
          <a:bodyPr/>
          <a:lstStyle>
            <a:lvl1pPr>
              <a:defRPr/>
            </a:lvl1pPr>
            <a:lvl2pPr defTabSz="990000">
              <a:defRPr/>
            </a:lvl2pPr>
            <a:lvl3pPr marL="990000" defTabSz="1512000">
              <a:spcAft>
                <a:spcPts val="0"/>
              </a:spcAft>
              <a:defRPr/>
            </a:lvl3pPr>
          </a:lstStyle>
          <a:p>
            <a:pPr lvl="0">
              <a:defRPr/>
            </a:pPr>
            <a:r>
              <a:rPr lang="de-DE"/>
              <a:t>Kapitel-Titel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1"/>
          </p:nvPr>
        </p:nvSpPr>
        <p:spPr bwMode="auto"/>
        <p:txBody>
          <a:bodyPr/>
          <a:lstStyle/>
          <a:p>
            <a:pPr>
              <a:defRPr/>
            </a:pPr>
            <a:fld id="{0A013803-4526-4645-B715-105BE440F5D7}" type="slidenum">
              <a:rPr lang="de-DE"/>
              <a:t>‹Nr.›</a:t>
            </a:fld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F5F9913E-9DC4-C3E6-D064-2B3767652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680001" y="6372000"/>
            <a:ext cx="813223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1200" dirty="0"/>
              <a:t>Stromsektoreffekte </a:t>
            </a:r>
            <a:r>
              <a:rPr lang="en-US" sz="1200" dirty="0" err="1"/>
              <a:t>grüner</a:t>
            </a:r>
            <a:r>
              <a:rPr lang="en-US" sz="1200" dirty="0"/>
              <a:t> </a:t>
            </a:r>
            <a:r>
              <a:rPr lang="en-US" sz="1200" dirty="0" err="1"/>
              <a:t>Wasserstoffproduktion</a:t>
            </a:r>
            <a:r>
              <a:rPr lang="en-US" sz="1200" dirty="0"/>
              <a:t> in Deutschland</a:t>
            </a:r>
            <a:endParaRPr lang="de-DE" sz="1400" dirty="0"/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7BAA3D34-CA16-3654-3A42-51565E6A129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680001" y="6552000"/>
            <a:ext cx="8125884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Dana Kirchem, Wolf-Peter Schill, 28.11.2023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-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40000" y="180000"/>
            <a:ext cx="96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0A013803-4526-4645-B715-105BE440F5D7}" type="slidenum">
              <a:rPr lang="de-DE"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01600" y="230400"/>
            <a:ext cx="916800" cy="687600"/>
          </a:xfrm>
        </p:spPr>
        <p:txBody>
          <a:bodyPr rIns="0" anchor="t" anchorCtr="0"/>
          <a:lstStyle>
            <a:lvl1pPr marL="0" indent="0" algn="r">
              <a:spcBef>
                <a:spcPts val="2000"/>
              </a:spcBef>
              <a:buNone/>
              <a:defRPr sz="3600"/>
            </a:lvl1pPr>
          </a:lstStyle>
          <a:p>
            <a:pPr lvl="0">
              <a:defRPr/>
            </a:pPr>
            <a:r>
              <a:rPr lang="de-DE"/>
              <a:t>X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680634" y="1268413"/>
            <a:ext cx="9886951" cy="4176712"/>
          </a:xfrm>
        </p:spPr>
        <p:txBody>
          <a:bodyPr/>
          <a:lstStyle>
            <a:lvl1pPr marL="0" indent="0">
              <a:buFont typeface="+mj-lt"/>
              <a:buNone/>
              <a:defRPr sz="3600"/>
            </a:lvl1pPr>
          </a:lstStyle>
          <a:p>
            <a:pPr lvl="0">
              <a:defRPr/>
            </a:pPr>
            <a:r>
              <a:rPr lang="de-DE"/>
              <a:t>Kapitel-Titel</a:t>
            </a:r>
            <a:endParaRPr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C4D4A455-2EFD-B766-4152-E55DE356C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680001" y="6372000"/>
            <a:ext cx="813223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1200" dirty="0"/>
              <a:t>Stromsektoreffekte </a:t>
            </a:r>
            <a:r>
              <a:rPr lang="en-US" sz="1200" dirty="0" err="1"/>
              <a:t>grüner</a:t>
            </a:r>
            <a:r>
              <a:rPr lang="en-US" sz="1200" dirty="0"/>
              <a:t> </a:t>
            </a:r>
            <a:r>
              <a:rPr lang="en-US" sz="1200" dirty="0" err="1"/>
              <a:t>Wasserstoffproduktion</a:t>
            </a:r>
            <a:r>
              <a:rPr lang="en-US" sz="1200" dirty="0"/>
              <a:t> in Deutschland</a:t>
            </a:r>
            <a:endParaRPr lang="de-DE" sz="1400" dirty="0"/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48478AA7-5C14-CFA8-6C9C-68DFF1F0C40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680001" y="6552000"/>
            <a:ext cx="8125884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Dana Kirchem, Wolf-Peter Schill, 28.11.2023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foli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013803-4526-4645-B715-105BE440F5D7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1680000" y="1080000"/>
            <a:ext cx="9955200" cy="504360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03200" y="230400"/>
            <a:ext cx="9144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X</a:t>
            </a:r>
            <a:endParaRPr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B738B96-78E7-E388-56F0-D59E00021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680001" y="6372000"/>
            <a:ext cx="813223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1200" dirty="0"/>
              <a:t>Stromsektoreffekte </a:t>
            </a:r>
            <a:r>
              <a:rPr lang="en-US" sz="1200" dirty="0" err="1"/>
              <a:t>grüner</a:t>
            </a:r>
            <a:r>
              <a:rPr lang="en-US" sz="1200" dirty="0"/>
              <a:t> </a:t>
            </a:r>
            <a:r>
              <a:rPr lang="en-US" sz="1200" dirty="0" err="1"/>
              <a:t>Wasserstoffproduktion</a:t>
            </a:r>
            <a:r>
              <a:rPr lang="en-US" sz="1200" dirty="0"/>
              <a:t> in Deutschland</a:t>
            </a:r>
            <a:endParaRPr lang="de-DE" sz="1400" dirty="0"/>
          </a:p>
        </p:txBody>
      </p:sp>
      <p:sp>
        <p:nvSpPr>
          <p:cNvPr id="4" name="Datumsplatzhalter 5">
            <a:extLst>
              <a:ext uri="{FF2B5EF4-FFF2-40B4-BE49-F238E27FC236}">
                <a16:creationId xmlns:a16="http://schemas.microsoft.com/office/drawing/2014/main" id="{CEBF4900-A429-A061-C10A-4E9BA85657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680001" y="6552000"/>
            <a:ext cx="8125884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Dana Kirchem, Wolf-Peter Schill, 28.11.2023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foli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03200" y="230400"/>
            <a:ext cx="9144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X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 bwMode="auto"/>
        <p:txBody>
          <a:bodyPr/>
          <a:lstStyle/>
          <a:p>
            <a:pPr>
              <a:defRPr/>
            </a:pPr>
            <a:fld id="{0A013803-4526-4645-B715-105BE440F5D7}" type="slidenum">
              <a:rPr lang="de-DE"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 bwMode="auto">
          <a:xfrm>
            <a:off x="1680000" y="1080000"/>
            <a:ext cx="9955200" cy="504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DCF33BA-C21E-6883-17A1-0576D4A9B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680001" y="6372000"/>
            <a:ext cx="813223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1200" dirty="0"/>
              <a:t>Stromsektoreffekte </a:t>
            </a:r>
            <a:r>
              <a:rPr lang="en-US" sz="1200" dirty="0" err="1"/>
              <a:t>grüner</a:t>
            </a:r>
            <a:r>
              <a:rPr lang="en-US" sz="1200" dirty="0"/>
              <a:t> </a:t>
            </a:r>
            <a:r>
              <a:rPr lang="en-US" sz="1200" dirty="0" err="1"/>
              <a:t>Wasserstoffproduktion</a:t>
            </a:r>
            <a:r>
              <a:rPr lang="en-US" sz="1200" dirty="0"/>
              <a:t> in Deutschland</a:t>
            </a:r>
            <a:endParaRPr lang="de-DE" sz="1400" dirty="0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CCC33F05-56F1-DCAD-90B2-137A94412CC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680001" y="6552000"/>
            <a:ext cx="8125884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Dana Kirchem, Wolf-Peter Schill, 28.11.2023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foli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203200" y="230400"/>
            <a:ext cx="9144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X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 bwMode="auto"/>
        <p:txBody>
          <a:bodyPr/>
          <a:lstStyle/>
          <a:p>
            <a:pPr>
              <a:defRPr/>
            </a:pPr>
            <a:fld id="{0A013803-4526-4645-B715-105BE440F5D7}" type="slidenum">
              <a:rPr lang="de-DE"/>
              <a:t>‹Nr.›</a:t>
            </a:fld>
            <a:endParaRPr lang="de-DE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 bwMode="auto">
          <a:xfrm>
            <a:off x="1680634" y="1916832"/>
            <a:ext cx="9954684" cy="420676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" name="Inhaltsplatzhalter 18"/>
          <p:cNvSpPr>
            <a:spLocks noGrp="1"/>
          </p:cNvSpPr>
          <p:nvPr>
            <p:ph sz="quarter" idx="25" hasCustomPrompt="1"/>
          </p:nvPr>
        </p:nvSpPr>
        <p:spPr bwMode="auto">
          <a:xfrm>
            <a:off x="1680000" y="1080000"/>
            <a:ext cx="9955200" cy="576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27F14D4-0256-A3AD-D2F6-093B2B5D4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680001" y="6372000"/>
            <a:ext cx="813223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1200" dirty="0"/>
              <a:t>Stromsektoreffekte </a:t>
            </a:r>
            <a:r>
              <a:rPr lang="en-US" sz="1200" dirty="0" err="1"/>
              <a:t>grüner</a:t>
            </a:r>
            <a:r>
              <a:rPr lang="en-US" sz="1200" dirty="0"/>
              <a:t> </a:t>
            </a:r>
            <a:r>
              <a:rPr lang="en-US" sz="1200" dirty="0" err="1"/>
              <a:t>Wasserstoffproduktion</a:t>
            </a:r>
            <a:r>
              <a:rPr lang="en-US" sz="1200" dirty="0"/>
              <a:t> in Deutschland</a:t>
            </a:r>
            <a:endParaRPr lang="de-DE" sz="1400" dirty="0"/>
          </a:p>
        </p:txBody>
      </p:sp>
      <p:sp>
        <p:nvSpPr>
          <p:cNvPr id="4" name="Datumsplatzhalter 5">
            <a:extLst>
              <a:ext uri="{FF2B5EF4-FFF2-40B4-BE49-F238E27FC236}">
                <a16:creationId xmlns:a16="http://schemas.microsoft.com/office/drawing/2014/main" id="{4E5D507E-3F47-C1ED-F3E8-1D0831EA70A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680001" y="6552000"/>
            <a:ext cx="8125884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Dana Kirchem, Wolf-Peter Schill, 28.11.2023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foli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203200" y="230400"/>
            <a:ext cx="9144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X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 bwMode="auto"/>
        <p:txBody>
          <a:bodyPr/>
          <a:lstStyle/>
          <a:p>
            <a:pPr>
              <a:defRPr/>
            </a:pPr>
            <a:fld id="{0A013803-4526-4645-B715-105BE440F5D7}" type="slidenum">
              <a:rPr lang="de-DE"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23"/>
          </p:nvPr>
        </p:nvSpPr>
        <p:spPr bwMode="auto">
          <a:xfrm>
            <a:off x="1680000" y="1080000"/>
            <a:ext cx="4867200" cy="5043600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>
              <a:defRPr/>
            </a:pPr>
            <a:r>
              <a:rPr lang="de-DE"/>
              <a:t>Textmasterformat</a:t>
            </a:r>
            <a:endParaRPr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4"/>
          </p:nvPr>
        </p:nvSpPr>
        <p:spPr bwMode="auto">
          <a:xfrm>
            <a:off x="6768000" y="1080000"/>
            <a:ext cx="4867200" cy="5043488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>
              <a:defRPr/>
            </a:pPr>
            <a:r>
              <a:rPr lang="de-DE"/>
              <a:t>Textmasterformat</a:t>
            </a:r>
            <a:endParaRPr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B6F1126-18CA-E200-2BF2-4AEAF4B48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680001" y="6372000"/>
            <a:ext cx="813223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1200" dirty="0"/>
              <a:t>Stromsektoreffekte </a:t>
            </a:r>
            <a:r>
              <a:rPr lang="en-US" sz="1200" dirty="0" err="1"/>
              <a:t>grüner</a:t>
            </a:r>
            <a:r>
              <a:rPr lang="en-US" sz="1200" dirty="0"/>
              <a:t> </a:t>
            </a:r>
            <a:r>
              <a:rPr lang="en-US" sz="1200" dirty="0" err="1"/>
              <a:t>Wasserstoffproduktion</a:t>
            </a:r>
            <a:r>
              <a:rPr lang="en-US" sz="1200" dirty="0"/>
              <a:t> in Deutschland</a:t>
            </a:r>
            <a:endParaRPr lang="de-DE" sz="1400" dirty="0"/>
          </a:p>
        </p:txBody>
      </p:sp>
      <p:sp>
        <p:nvSpPr>
          <p:cNvPr id="4" name="Datumsplatzhalter 5">
            <a:extLst>
              <a:ext uri="{FF2B5EF4-FFF2-40B4-BE49-F238E27FC236}">
                <a16:creationId xmlns:a16="http://schemas.microsoft.com/office/drawing/2014/main" id="{F2F74888-96BE-D665-1722-20D724BF07B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680001" y="6552000"/>
            <a:ext cx="8125884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Dana Kirchem, Wolf-Peter Schill, 28.11.2023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2585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marL="0" indent="0" algn="l" defTabSz="457200">
        <a:lnSpc>
          <a:spcPct val="120000"/>
        </a:lnSpc>
        <a:spcBef>
          <a:spcPts val="0"/>
        </a:spcBef>
        <a:spcAft>
          <a:spcPts val="1000"/>
        </a:spcAft>
        <a:defRPr sz="1500" b="0">
          <a:solidFill>
            <a:schemeClr val="bg1"/>
          </a:solidFill>
          <a:latin typeface="+mj-lt"/>
          <a:ea typeface="ＭＳ Ｐゴシック"/>
          <a:cs typeface="Arial"/>
        </a:defRPr>
      </a:lvl1pPr>
      <a:lvl2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2pPr>
      <a:lvl3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3pPr>
      <a:lvl4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4pPr>
      <a:lvl5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5pPr>
      <a:lvl6pPr marL="4572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6pPr>
      <a:lvl7pPr marL="9144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7pPr>
      <a:lvl8pPr marL="13716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8pPr>
      <a:lvl9pPr marL="18288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9pPr>
    </p:titleStyle>
    <p:bodyStyle>
      <a:lvl1pPr marL="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bg1"/>
        </a:buClr>
        <a:buSzPct val="100000"/>
        <a:buFontTx/>
        <a:buNone/>
        <a:defRPr sz="3600">
          <a:solidFill>
            <a:schemeClr val="bg1"/>
          </a:solidFill>
          <a:latin typeface="+mn-lt"/>
          <a:ea typeface="ＭＳ Ｐゴシック"/>
          <a:cs typeface="Arial"/>
        </a:defRPr>
      </a:lvl1pPr>
      <a:lvl2pPr marL="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bg1"/>
        </a:buClr>
        <a:buSzPct val="100000"/>
        <a:buFontTx/>
        <a:buNone/>
        <a:defRPr sz="1500">
          <a:solidFill>
            <a:schemeClr val="bg1"/>
          </a:solidFill>
          <a:latin typeface="+mj-lt"/>
          <a:ea typeface="ＭＳ Ｐゴシック"/>
          <a:cs typeface="Arial"/>
        </a:defRPr>
      </a:lvl2pPr>
      <a:lvl3pPr marL="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None/>
        <a:defRPr sz="1200">
          <a:solidFill>
            <a:schemeClr val="bg1"/>
          </a:solidFill>
          <a:latin typeface="+mj-lt"/>
          <a:ea typeface="ＭＳ Ｐゴシック"/>
          <a:cs typeface="Arial"/>
        </a:defRPr>
      </a:lvl3pPr>
      <a:lvl4pPr marL="107950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●"/>
        <a:defRPr sz="1200">
          <a:solidFill>
            <a:schemeClr val="tx1"/>
          </a:solidFill>
          <a:latin typeface="Arial"/>
          <a:ea typeface="ＭＳ Ｐゴシック"/>
          <a:cs typeface="Arial"/>
        </a:defRPr>
      </a:lvl4pPr>
      <a:lvl5pPr marL="1258888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●"/>
        <a:defRPr sz="1000">
          <a:solidFill>
            <a:schemeClr val="tx1"/>
          </a:solidFill>
          <a:latin typeface="Arial"/>
          <a:ea typeface="ＭＳ Ｐゴシック"/>
          <a:cs typeface="Arial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440000" y="1080000"/>
            <a:ext cx="10512000" cy="45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680001" y="6372000"/>
            <a:ext cx="813223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1200" dirty="0"/>
              <a:t>Stromsektoreffekte </a:t>
            </a:r>
            <a:r>
              <a:rPr lang="en-US" sz="1200" dirty="0" err="1"/>
              <a:t>grüner</a:t>
            </a:r>
            <a:r>
              <a:rPr lang="en-US" sz="1200" dirty="0"/>
              <a:t> </a:t>
            </a:r>
            <a:r>
              <a:rPr lang="en-US" sz="1200" dirty="0" err="1"/>
              <a:t>Wasserstoffproduktion</a:t>
            </a:r>
            <a:r>
              <a:rPr lang="en-US" sz="1200" dirty="0"/>
              <a:t> in Deutschland</a:t>
            </a:r>
            <a:endParaRPr lang="de-DE" sz="1400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 bwMode="auto">
          <a:xfrm>
            <a:off x="1680001" y="6552000"/>
            <a:ext cx="8125884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Dana Kirchem, Wolf-Peter Schill, 15.11.2023</a:t>
            </a:r>
            <a:endParaRPr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 bwMode="auto">
          <a:xfrm>
            <a:off x="203200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0A013803-4526-4645-B715-105BE440F5D7}" type="slidenum">
              <a:rPr lang="de-DE"/>
              <a:t>‹Nr.›</a:t>
            </a:fld>
            <a:endParaRPr lang="de-DE"/>
          </a:p>
        </p:txBody>
      </p:sp>
      <p:cxnSp>
        <p:nvCxnSpPr>
          <p:cNvPr id="13" name="Gerade Verbindung 12"/>
          <p:cNvCxnSpPr>
            <a:cxnSpLocks/>
          </p:cNvCxnSpPr>
          <p:nvPr/>
        </p:nvCxnSpPr>
        <p:spPr bwMode="auto">
          <a:xfrm>
            <a:off x="203200" y="6301588"/>
            <a:ext cx="11748800" cy="0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680000" y="230400"/>
            <a:ext cx="5894400" cy="68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16800" y="1296000"/>
            <a:ext cx="10752000" cy="403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8A84BA8-2369-48D7-9B8D-54348D0D51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9343" y="6453336"/>
            <a:ext cx="1422657" cy="2026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29A12B6-3A3D-4990-A40D-A11A2B9AB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54502"/>
          <a:stretch/>
        </p:blipFill>
        <p:spPr bwMode="auto">
          <a:xfrm>
            <a:off x="9392285" y="6372000"/>
            <a:ext cx="1008112" cy="4053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/>
  <p:txStyles>
    <p:titleStyle>
      <a:lvl1pPr algn="l" defTabSz="457200">
        <a:lnSpc>
          <a:spcPct val="120000"/>
        </a:lnSpc>
        <a:spcBef>
          <a:spcPts val="0"/>
        </a:spcBef>
        <a:spcAft>
          <a:spcPts val="0"/>
        </a:spcAft>
        <a:defRPr sz="1500" b="0">
          <a:solidFill>
            <a:schemeClr val="accent1"/>
          </a:solidFill>
          <a:latin typeface="+mj-lt"/>
          <a:ea typeface="ＭＳ Ｐゴシック"/>
          <a:cs typeface="Arial"/>
        </a:defRPr>
      </a:lvl1pPr>
      <a:lvl2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2pPr>
      <a:lvl3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3pPr>
      <a:lvl4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4pPr>
      <a:lvl5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5pPr>
      <a:lvl6pPr marL="4572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6pPr>
      <a:lvl7pPr marL="9144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7pPr>
      <a:lvl8pPr marL="13716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8pPr>
      <a:lvl9pPr marL="18288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9pPr>
    </p:titleStyle>
    <p:bodyStyle>
      <a:lvl1pPr marL="576000" indent="-576000" algn="l" defTabSz="457200">
        <a:lnSpc>
          <a:spcPct val="120000"/>
        </a:lnSpc>
        <a:spcBef>
          <a:spcPts val="2000"/>
        </a:spcBef>
        <a:spcAft>
          <a:spcPts val="0"/>
        </a:spcAft>
        <a:buClr>
          <a:schemeClr val="accent3"/>
        </a:buClr>
        <a:buSzPct val="180000"/>
        <a:buFont typeface="+mj-lt"/>
        <a:buAutoNum type="arabicPeriod"/>
        <a:defRPr sz="2000">
          <a:solidFill>
            <a:schemeClr val="bg1"/>
          </a:solidFill>
          <a:latin typeface="+mn-lt"/>
          <a:ea typeface="ＭＳ Ｐゴシック"/>
          <a:cs typeface="Arial"/>
        </a:defRPr>
      </a:lvl1pPr>
      <a:lvl2pPr marL="576000" indent="0" algn="l" defTabSz="457200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20000"/>
        <a:buFontTx/>
        <a:buNone/>
        <a:defRPr sz="1500">
          <a:solidFill>
            <a:schemeClr val="bg1"/>
          </a:solidFill>
          <a:latin typeface="+mn-lt"/>
          <a:ea typeface="ＭＳ Ｐゴシック"/>
          <a:cs typeface="Arial"/>
        </a:defRPr>
      </a:lvl2pPr>
      <a:lvl3pPr marL="72000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bg1"/>
        </a:buClr>
        <a:buSzPct val="120000"/>
        <a:buFontTx/>
        <a:buNone/>
        <a:defRPr sz="1500">
          <a:solidFill>
            <a:schemeClr val="bg1"/>
          </a:solidFill>
          <a:latin typeface="+mn-lt"/>
          <a:ea typeface="ＭＳ Ｐゴシック"/>
          <a:cs typeface="Arial"/>
        </a:defRPr>
      </a:lvl3pPr>
      <a:lvl4pPr marL="57600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/>
        <a:buNone/>
        <a:defRPr sz="3600">
          <a:solidFill>
            <a:schemeClr val="bg1"/>
          </a:solidFill>
          <a:latin typeface="+mn-lt"/>
          <a:ea typeface="ＭＳ Ｐゴシック"/>
          <a:cs typeface="Arial"/>
        </a:defRPr>
      </a:lvl4pPr>
      <a:lvl5pPr marL="107950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 typeface="Arial"/>
        <a:buNone/>
        <a:defRPr sz="1000">
          <a:solidFill>
            <a:schemeClr val="bg1"/>
          </a:solidFill>
          <a:latin typeface="+mn-lt"/>
          <a:ea typeface="ＭＳ Ｐゴシック"/>
          <a:cs typeface="Arial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680000" y="1143000"/>
            <a:ext cx="1000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240000" y="180000"/>
            <a:ext cx="96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6" name="Gerade Verbindung 15"/>
          <p:cNvCxnSpPr>
            <a:cxnSpLocks/>
          </p:cNvCxnSpPr>
          <p:nvPr/>
        </p:nvCxnSpPr>
        <p:spPr bwMode="auto">
          <a:xfrm>
            <a:off x="203200" y="6301588"/>
            <a:ext cx="11748800" cy="0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 bwMode="auto">
          <a:xfrm>
            <a:off x="1440000" y="180000"/>
            <a:ext cx="105120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Foliennummernplatzhalter 9"/>
          <p:cNvSpPr>
            <a:spLocks noGrp="1"/>
          </p:cNvSpPr>
          <p:nvPr>
            <p:ph type="sldNum" sz="quarter" idx="4"/>
          </p:nvPr>
        </p:nvSpPr>
        <p:spPr bwMode="auto">
          <a:xfrm>
            <a:off x="203200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0A013803-4526-4645-B715-105BE440F5D7}" type="slidenum">
              <a:rPr lang="de-DE"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680000" y="306000"/>
            <a:ext cx="9955200" cy="44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E0C16A-5D99-48D5-91C7-9CBFD54803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0529343" y="6453336"/>
            <a:ext cx="1422657" cy="20269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BC4271B-6669-43CF-B9BA-98222A42E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4502"/>
          <a:stretch/>
        </p:blipFill>
        <p:spPr bwMode="auto">
          <a:xfrm>
            <a:off x="9392285" y="6372000"/>
            <a:ext cx="1008112" cy="4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5F2E6-CC7B-275B-2920-E159A81DB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680001" y="6372000"/>
            <a:ext cx="813223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1200" dirty="0"/>
              <a:t>Stromsektoreffekte </a:t>
            </a:r>
            <a:r>
              <a:rPr lang="en-US" sz="1200" dirty="0" err="1"/>
              <a:t>grüner</a:t>
            </a:r>
            <a:r>
              <a:rPr lang="en-US" sz="1200" dirty="0"/>
              <a:t> </a:t>
            </a:r>
            <a:r>
              <a:rPr lang="en-US" sz="1200" dirty="0" err="1"/>
              <a:t>Wasserstoffproduktion</a:t>
            </a:r>
            <a:r>
              <a:rPr lang="en-US" sz="1200" dirty="0"/>
              <a:t> in Deutschland</a:t>
            </a:r>
            <a:endParaRPr lang="de-DE" sz="14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5DD870A-6C99-A842-F571-C29EA0C2F2F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680001" y="6552000"/>
            <a:ext cx="8125884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Dana Kirchem, Wolf-Peter Schill, 15.12.2023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/>
  <p:txStyles>
    <p:titleStyle>
      <a:lvl1pPr algn="l" defTabSz="457200">
        <a:spcBef>
          <a:spcPts val="0"/>
        </a:spcBef>
        <a:spcAft>
          <a:spcPts val="0"/>
        </a:spcAft>
        <a:defRPr sz="1600" b="0">
          <a:solidFill>
            <a:schemeClr val="bg1"/>
          </a:solidFill>
          <a:latin typeface="+mn-lt"/>
          <a:ea typeface="ＭＳ Ｐゴシック"/>
          <a:cs typeface="Arial"/>
        </a:defRPr>
      </a:lvl1pPr>
      <a:lvl2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2pPr>
      <a:lvl3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3pPr>
      <a:lvl4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4pPr>
      <a:lvl5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5pPr>
      <a:lvl6pPr marL="4572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6pPr>
      <a:lvl7pPr marL="9144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7pPr>
      <a:lvl8pPr marL="13716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8pPr>
      <a:lvl9pPr marL="18288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9pPr>
    </p:titleStyle>
    <p:bodyStyle>
      <a:lvl1pPr marL="216000" indent="-216000" algn="l" defTabSz="457200">
        <a:lnSpc>
          <a:spcPct val="120000"/>
        </a:lnSpc>
        <a:spcBef>
          <a:spcPts val="0"/>
        </a:spcBef>
        <a:spcAft>
          <a:spcPts val="200"/>
        </a:spcAft>
        <a:buClr>
          <a:schemeClr val="tx2"/>
        </a:buClr>
        <a:buSzPct val="100000"/>
        <a:buFont typeface="Arial"/>
        <a:buChar char="•"/>
        <a:defRPr sz="2400" b="0" i="0">
          <a:solidFill>
            <a:schemeClr val="tx1"/>
          </a:solidFill>
          <a:latin typeface="+mj-lt"/>
          <a:ea typeface="ＭＳ Ｐゴシック"/>
          <a:cs typeface="Calibri"/>
        </a:defRPr>
      </a:lvl1pPr>
      <a:lvl2pPr marL="468000" indent="-216000" algn="l" defTabSz="457200">
        <a:lnSpc>
          <a:spcPct val="120000"/>
        </a:lnSpc>
        <a:spcBef>
          <a:spcPts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2100" b="0" i="0">
          <a:solidFill>
            <a:schemeClr val="tx1"/>
          </a:solidFill>
          <a:latin typeface="+mj-lt"/>
          <a:ea typeface="ＭＳ Ｐゴシック"/>
          <a:cs typeface="Calibri"/>
        </a:defRPr>
      </a:lvl2pPr>
      <a:lvl3pPr marL="900000" indent="-216000" algn="l" defTabSz="457200">
        <a:lnSpc>
          <a:spcPct val="120000"/>
        </a:lnSpc>
        <a:spcBef>
          <a:spcPts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800" b="0" i="0">
          <a:solidFill>
            <a:schemeClr val="tx1"/>
          </a:solidFill>
          <a:latin typeface="+mj-lt"/>
          <a:ea typeface="ＭＳ Ｐゴシック"/>
          <a:cs typeface="Calibri"/>
        </a:defRPr>
      </a:lvl3pPr>
      <a:lvl4pPr marL="1350000" indent="-180000" algn="l" defTabSz="457200">
        <a:lnSpc>
          <a:spcPct val="120000"/>
        </a:lnSpc>
        <a:spcBef>
          <a:spcPts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500" b="0" i="0">
          <a:solidFill>
            <a:schemeClr val="tx1"/>
          </a:solidFill>
          <a:latin typeface="+mj-lt"/>
          <a:ea typeface="ＭＳ Ｐゴシック"/>
          <a:cs typeface="Calibri"/>
        </a:defRPr>
      </a:lvl4pPr>
      <a:lvl5pPr marL="1800000" indent="-144000" algn="l" defTabSz="457200">
        <a:lnSpc>
          <a:spcPct val="120000"/>
        </a:lnSpc>
        <a:spcBef>
          <a:spcPts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200" b="0" i="0">
          <a:solidFill>
            <a:schemeClr val="tx1"/>
          </a:solidFill>
          <a:latin typeface="+mj-lt"/>
          <a:ea typeface="ＭＳ Ｐゴシック"/>
          <a:cs typeface="Calibri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>
            <a:cxnSpLocks/>
          </p:cNvCxnSpPr>
          <p:nvPr/>
        </p:nvCxnSpPr>
        <p:spPr bwMode="auto">
          <a:xfrm>
            <a:off x="240000" y="6301588"/>
            <a:ext cx="11712000" cy="0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 bwMode="auto">
          <a:xfrm>
            <a:off x="240000" y="1196752"/>
            <a:ext cx="11712000" cy="36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Textplatzhalter 10"/>
          <p:cNvSpPr txBox="1"/>
          <p:nvPr/>
        </p:nvSpPr>
        <p:spPr bwMode="auto">
          <a:xfrm>
            <a:off x="1680000" y="1614951"/>
            <a:ext cx="10004000" cy="381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500" b="0" i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marL="323850" marR="0" lvl="0" indent="-323850" algn="l" defTabSz="4572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85000"/>
              <a:buFont typeface="Arial"/>
              <a:buNone/>
              <a:defRPr/>
            </a:pPr>
            <a:r>
              <a:rPr lang="de-DE" sz="15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Vielen Dank für die Aufmerksamkeit.</a:t>
            </a:r>
            <a:endParaRPr sz="1500" dirty="0"/>
          </a:p>
        </p:txBody>
      </p:sp>
      <p:cxnSp>
        <p:nvCxnSpPr>
          <p:cNvPr id="11" name="Gerade Verbindung 10"/>
          <p:cNvCxnSpPr>
            <a:cxnSpLocks/>
          </p:cNvCxnSpPr>
          <p:nvPr/>
        </p:nvCxnSpPr>
        <p:spPr bwMode="auto">
          <a:xfrm>
            <a:off x="1440000" y="1995953"/>
            <a:ext cx="10320000" cy="158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1" descr="diw-logo-weiss.p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679999" y="2284849"/>
            <a:ext cx="3790424" cy="499794"/>
          </a:xfrm>
          <a:prstGeom prst="rect">
            <a:avLst/>
          </a:prstGeom>
        </p:spPr>
      </p:pic>
      <p:sp>
        <p:nvSpPr>
          <p:cNvPr id="14" name="Textplatzhalter 10"/>
          <p:cNvSpPr txBox="1"/>
          <p:nvPr/>
        </p:nvSpPr>
        <p:spPr bwMode="auto">
          <a:xfrm>
            <a:off x="1680000" y="2910353"/>
            <a:ext cx="10004000" cy="140159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3pPr>
              <a:buNone/>
              <a:defRPr/>
            </a:lvl3pPr>
          </a:lstStyle>
          <a:p>
            <a:pPr>
              <a:lnSpc>
                <a:spcPct val="110000"/>
              </a:lnSpc>
              <a:defRPr/>
            </a:pPr>
            <a:r>
              <a:rPr lang="de-DE" sz="1200" b="1" i="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DIW Berlin — Deutsches Institut</a:t>
            </a:r>
            <a:endParaRPr sz="1600" dirty="0"/>
          </a:p>
          <a:p>
            <a:pPr>
              <a:lnSpc>
                <a:spcPct val="110000"/>
              </a:lnSpc>
              <a:defRPr/>
            </a:pPr>
            <a:r>
              <a:rPr lang="de-DE" sz="1200" b="1" i="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für Wirtschaftsforschung e.V.</a:t>
            </a:r>
            <a:endParaRPr sz="1600" dirty="0"/>
          </a:p>
          <a:p>
            <a:pPr>
              <a:lnSpc>
                <a:spcPct val="110000"/>
              </a:lnSpc>
              <a:defRPr/>
            </a:pPr>
            <a:r>
              <a:rPr lang="de-DE" sz="1200" b="0" i="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Mohrenstraße 58, 10117 Berlin</a:t>
            </a:r>
            <a:endParaRPr sz="1600" dirty="0"/>
          </a:p>
          <a:p>
            <a:pPr>
              <a:lnSpc>
                <a:spcPct val="110000"/>
              </a:lnSpc>
              <a:defRPr/>
            </a:pPr>
            <a:r>
              <a:rPr lang="de-DE" sz="1200" b="0" i="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www.diw.de</a:t>
            </a:r>
          </a:p>
          <a:p>
            <a:pPr>
              <a:lnSpc>
                <a:spcPct val="110000"/>
              </a:lnSpc>
              <a:defRPr/>
            </a:pPr>
            <a:endParaRPr lang="de-DE" sz="1200" b="0" i="0" u="none" strike="noStrike" cap="none" spc="0" dirty="0">
              <a:ln>
                <a:noFill/>
              </a:ln>
              <a:solidFill>
                <a:schemeClr val="bg1"/>
              </a:solidFill>
              <a:latin typeface="Calibri"/>
              <a:ea typeface="ＭＳ Ｐゴシック"/>
              <a:cs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de-DE" sz="1200" b="1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Kontakt</a:t>
            </a:r>
            <a:endParaRPr sz="16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609600" y="188642"/>
            <a:ext cx="10972800" cy="842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 dirty="0"/>
              <a:t>Textmasterformat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  <a:cs typeface="Arial"/>
        </a:defRPr>
      </a:lvl1pPr>
      <a:lvl2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2pPr>
      <a:lvl3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3pPr>
      <a:lvl4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4pPr>
      <a:lvl5pPr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5pPr>
      <a:lvl6pPr marL="4572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6pPr>
      <a:lvl7pPr marL="9144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7pPr>
      <a:lvl8pPr marL="13716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8pPr>
      <a:lvl9pPr marL="1828800" algn="ctr" defTabSz="457200">
        <a:spcBef>
          <a:spcPts val="0"/>
        </a:spcBef>
        <a:spcAft>
          <a:spcPts val="0"/>
        </a:spcAft>
        <a:defRPr sz="3200" b="1">
          <a:solidFill>
            <a:schemeClr val="tx1"/>
          </a:solidFill>
          <a:latin typeface="Arial"/>
          <a:ea typeface="ＭＳ Ｐゴシック"/>
        </a:defRPr>
      </a:lvl9pPr>
    </p:titleStyle>
    <p:bodyStyle>
      <a:lvl1pPr marL="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85000"/>
        <a:buFontTx/>
        <a:buNone/>
        <a:defRPr sz="1200">
          <a:solidFill>
            <a:schemeClr val="bg1"/>
          </a:solidFill>
          <a:latin typeface="+mj-lt"/>
          <a:ea typeface="ＭＳ Ｐゴシック"/>
          <a:cs typeface="Arial"/>
        </a:defRPr>
      </a:lvl1pPr>
      <a:lvl2pPr marL="315912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Tx/>
        <a:buNone/>
        <a:defRPr sz="1200">
          <a:solidFill>
            <a:schemeClr val="bg1"/>
          </a:solidFill>
          <a:latin typeface="+mj-lt"/>
          <a:ea typeface="ＭＳ Ｐゴシック"/>
          <a:cs typeface="Arial"/>
        </a:defRPr>
      </a:lvl2pPr>
      <a:lvl3pPr marL="612775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Tx/>
        <a:buNone/>
        <a:defRPr sz="1200">
          <a:solidFill>
            <a:schemeClr val="bg1"/>
          </a:solidFill>
          <a:latin typeface="+mj-lt"/>
          <a:ea typeface="ＭＳ Ｐゴシック"/>
          <a:cs typeface="Arial"/>
        </a:defRPr>
      </a:lvl3pPr>
      <a:lvl4pPr marL="85090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Tx/>
        <a:buNone/>
        <a:defRPr sz="1200">
          <a:solidFill>
            <a:schemeClr val="bg1"/>
          </a:solidFill>
          <a:latin typeface="+mj-lt"/>
          <a:ea typeface="ＭＳ Ｐゴシック"/>
          <a:cs typeface="Arial"/>
        </a:defRPr>
      </a:lvl4pPr>
      <a:lvl5pPr marL="1079500" indent="0" algn="l" defTabSz="457200">
        <a:lnSpc>
          <a:spcPct val="120000"/>
        </a:lnSpc>
        <a:spcBef>
          <a:spcPts val="0"/>
        </a:spcBef>
        <a:spcAft>
          <a:spcPts val="1000"/>
        </a:spcAft>
        <a:buClr>
          <a:schemeClr val="tx2"/>
        </a:buClr>
        <a:buSzPct val="120000"/>
        <a:buFontTx/>
        <a:buNone/>
        <a:defRPr sz="1200">
          <a:solidFill>
            <a:schemeClr val="bg1"/>
          </a:solidFill>
          <a:latin typeface="+mj-lt"/>
          <a:ea typeface="ＭＳ Ｐゴシック"/>
          <a:cs typeface="Arial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pol.2023.113738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8723/diw_wb:2023-41-3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gif"/><Relationship Id="rId2" Type="http://schemas.openxmlformats.org/officeDocument/2006/relationships/hyperlink" Target="https://doi.org/10.1016/j.softx.2021.10078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11" Type="http://schemas.openxmlformats.org/officeDocument/2006/relationships/image" Target="../media/image16.jpg"/><Relationship Id="rId5" Type="http://schemas.openxmlformats.org/officeDocument/2006/relationships/image" Target="../media/image10.gif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784000" y="2124000"/>
            <a:ext cx="4989600" cy="258532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Strommarkttreffen</a:t>
            </a:r>
            <a:r>
              <a:rPr lang="en-US" dirty="0"/>
              <a:t> 15.12.2023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2784476" y="2649600"/>
            <a:ext cx="4989599" cy="2077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Stromsektoreffekte </a:t>
            </a:r>
            <a:r>
              <a:rPr lang="en-US" sz="2800" dirty="0" err="1"/>
              <a:t>grüner</a:t>
            </a:r>
            <a:r>
              <a:rPr lang="en-US" sz="2800" dirty="0"/>
              <a:t> </a:t>
            </a:r>
            <a:r>
              <a:rPr lang="en-US" sz="2800" dirty="0" err="1"/>
              <a:t>Wasserstoffproduktion</a:t>
            </a:r>
            <a:r>
              <a:rPr lang="en-US" sz="2800" dirty="0"/>
              <a:t> in Deutschland</a:t>
            </a:r>
            <a:endParaRPr lang="de-DE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2784473" y="4941168"/>
            <a:ext cx="4989600" cy="230400"/>
          </a:xfrm>
        </p:spPr>
        <p:txBody>
          <a:bodyPr/>
          <a:lstStyle/>
          <a:p>
            <a:pPr>
              <a:defRPr/>
            </a:pPr>
            <a:r>
              <a:rPr lang="de-DE" sz="1400" dirty="0"/>
              <a:t>Dana </a:t>
            </a:r>
            <a:r>
              <a:rPr lang="de-DE" sz="1400" dirty="0" err="1"/>
              <a:t>Kirchem</a:t>
            </a:r>
            <a:r>
              <a:rPr lang="de-DE" sz="1400" dirty="0"/>
              <a:t>, Wolf-Peter Schill</a:t>
            </a: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E5610-659D-083E-0874-19B6B514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und Politikempfehlungen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0B6F2-9B03-FF26-4FAC-8E2428D635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10</a:t>
            </a:fld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CD1585-3D3F-B3FA-DBC6-089781B4759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463560" y="1080000"/>
            <a:ext cx="4752528" cy="5043600"/>
          </a:xfrm>
        </p:spPr>
        <p:txBody>
          <a:bodyPr/>
          <a:lstStyle/>
          <a:p>
            <a:r>
              <a:rPr lang="de-DE" sz="1800" b="1" dirty="0"/>
              <a:t>Wir stellen fest, dass </a:t>
            </a:r>
          </a:p>
          <a:p>
            <a:endParaRPr lang="de-DE" sz="1800" dirty="0"/>
          </a:p>
          <a:p>
            <a:r>
              <a:rPr lang="de-DE" sz="1800" dirty="0"/>
              <a:t>... grüner Wasserstoff die Stromsystemkosten erhöht</a:t>
            </a:r>
          </a:p>
          <a:p>
            <a:endParaRPr lang="de-DE" sz="1800" dirty="0"/>
          </a:p>
          <a:p>
            <a:r>
              <a:rPr lang="de-DE" sz="1800" dirty="0"/>
              <a:t>... Kavernenspeicher am meisten Flexibilität bieten (aber: Transportkosten)</a:t>
            </a:r>
          </a:p>
          <a:p>
            <a:endParaRPr lang="de-DE" sz="1800" dirty="0"/>
          </a:p>
          <a:p>
            <a:r>
              <a:rPr lang="de-DE" sz="1800" dirty="0"/>
              <a:t>... Flexibilitätsvorteile der Wasserstoffproduktion von anderen Flexibilitätsoptionen abhängt (z.B. Stromverbund)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36A8F-E111-9BE5-F6D4-4FCFC175A8E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76120" y="1080000"/>
            <a:ext cx="4752528" cy="5043488"/>
          </a:xfrm>
        </p:spPr>
        <p:txBody>
          <a:bodyPr/>
          <a:lstStyle/>
          <a:p>
            <a:r>
              <a:rPr lang="de-DE" sz="1800" b="1" dirty="0"/>
              <a:t>Die Politik sollte</a:t>
            </a:r>
          </a:p>
          <a:p>
            <a:endParaRPr lang="de-DE" sz="1800" dirty="0"/>
          </a:p>
          <a:p>
            <a:r>
              <a:rPr lang="de-DE" sz="1800" dirty="0"/>
              <a:t>... den EE-Ausbau vorantreiben</a:t>
            </a:r>
          </a:p>
          <a:p>
            <a:endParaRPr lang="de-DE" sz="1800" dirty="0"/>
          </a:p>
          <a:p>
            <a:r>
              <a:rPr lang="de-DE" sz="1800" dirty="0"/>
              <a:t>... Flexibilität unterstützen (z.B. Kavernenspeicher)</a:t>
            </a:r>
          </a:p>
          <a:p>
            <a:endParaRPr lang="de-DE" sz="1800" dirty="0"/>
          </a:p>
          <a:p>
            <a:r>
              <a:rPr lang="de-DE" sz="1800" dirty="0"/>
              <a:t>... Transportkosten senken (z. B. Wasserstoffnetz)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30389B-DD62-9901-915E-F1A8B8AEC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B3438D4-488F-4C25-AEC1-EBF1D566BA0D}"/>
              </a:ext>
            </a:extLst>
          </p:cNvPr>
          <p:cNvSpPr txBox="1">
            <a:spLocks/>
          </p:cNvSpPr>
          <p:nvPr/>
        </p:nvSpPr>
        <p:spPr bwMode="auto">
          <a:xfrm>
            <a:off x="203200" y="211350"/>
            <a:ext cx="914400" cy="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defTabSz="45720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None/>
              <a:defRPr sz="3600" b="0" i="0">
                <a:solidFill>
                  <a:schemeClr val="bg1"/>
                </a:solidFill>
                <a:latin typeface="+mn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100" b="1" dirty="0">
                <a:solidFill>
                  <a:srgbClr val="002060"/>
                </a:solidFill>
              </a:rPr>
              <a:t>Frage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Methodik</a:t>
            </a:r>
            <a:r>
              <a:rPr lang="de-DE" sz="1100" dirty="0"/>
              <a:t> </a:t>
            </a:r>
            <a:r>
              <a:rPr lang="de-DE" sz="1100" b="1" dirty="0">
                <a:solidFill>
                  <a:srgbClr val="002060"/>
                </a:solidFill>
              </a:rPr>
              <a:t>Ergebnisse</a:t>
            </a:r>
            <a:r>
              <a:rPr lang="de-DE" sz="1100" dirty="0"/>
              <a:t>  </a:t>
            </a:r>
            <a:r>
              <a:rPr lang="de-DE" sz="1100" b="1" dirty="0"/>
              <a:t>Fazit</a:t>
            </a:r>
          </a:p>
          <a:p>
            <a:pPr>
              <a:lnSpc>
                <a:spcPct val="100000"/>
              </a:lnSpc>
            </a:pPr>
            <a:endParaRPr lang="de-DE" sz="11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B229B9-ED42-8B5F-3ACA-ECA4FA650911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E0343614-1B61-03C6-4660-59D1B3807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0001" y="6552000"/>
            <a:ext cx="8125884" cy="1800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</p:spTree>
    <p:extLst>
      <p:ext uri="{BB962C8B-B14F-4D97-AF65-F5344CB8AC3E}">
        <p14:creationId xmlns:p14="http://schemas.microsoft.com/office/powerpoint/2010/main" val="22733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4311-28CA-FE80-C564-B8192C1F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Publikationen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4F7D5-C066-2EF5-6912-37FD10FB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5EAC9-E1C3-0C6E-6D8E-F16C16463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6CD05-5B42-A716-4698-1D72FC53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1"/>
          <a:stretch/>
        </p:blipFill>
        <p:spPr>
          <a:xfrm>
            <a:off x="2087381" y="1066427"/>
            <a:ext cx="3643755" cy="4645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6256A-6E1F-D56A-2507-723983DE0265}"/>
              </a:ext>
            </a:extLst>
          </p:cNvPr>
          <p:cNvSpPr txBox="1"/>
          <p:nvPr/>
        </p:nvSpPr>
        <p:spPr>
          <a:xfrm>
            <a:off x="2220532" y="5891053"/>
            <a:ext cx="4595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+mj-lt"/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https://doi.org/10.1016/j.enpol.2023.113738</a:t>
            </a:r>
            <a:endParaRPr lang="de-DE" sz="1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98B207-625D-04C8-2623-DBE2B40F6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1051459"/>
            <a:ext cx="3268001" cy="4654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916816-BCBA-8904-CC44-9C065A986486}"/>
              </a:ext>
            </a:extLst>
          </p:cNvPr>
          <p:cNvSpPr txBox="1"/>
          <p:nvPr/>
        </p:nvSpPr>
        <p:spPr>
          <a:xfrm>
            <a:off x="6790878" y="5863320"/>
            <a:ext cx="46912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https://doi.org/10.18723/diw_wb:2023-41-3</a:t>
            </a:r>
            <a:endParaRPr lang="de-DE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3CBB2397-0ABE-6A79-DA91-4914F920A79F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E426CA8-6F5C-D2C2-DCF1-640FC0996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0001" y="6552000"/>
            <a:ext cx="8125884" cy="1800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</p:spTree>
    <p:extLst>
      <p:ext uri="{BB962C8B-B14F-4D97-AF65-F5344CB8AC3E}">
        <p14:creationId xmlns:p14="http://schemas.microsoft.com/office/powerpoint/2010/main" val="190973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2784000" y="3941897"/>
            <a:ext cx="5616256" cy="5328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			dkirchem@diw.de		            @dkirc.bsky.social</a:t>
            </a:r>
          </a:p>
          <a:p>
            <a:pPr>
              <a:defRPr/>
            </a:pPr>
            <a:r>
              <a:rPr lang="de-DE" dirty="0"/>
              <a:t>Wolf-Peter Schill		wschill@diw.de		            @wpschill.bsky.social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tretch/>
        </p:blipFill>
        <p:spPr bwMode="auto">
          <a:xfrm>
            <a:off x="4367807" y="3933056"/>
            <a:ext cx="188640" cy="188640"/>
          </a:xfrm>
          <a:prstGeom prst="rect">
            <a:avLst/>
          </a:prstGeom>
          <a:noFill/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tretch/>
        </p:blipFill>
        <p:spPr bwMode="auto">
          <a:xfrm>
            <a:off x="4367807" y="4320481"/>
            <a:ext cx="188640" cy="188640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4F021C9-3FF4-46AF-9CD9-9F3F2C12C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14" b="9841"/>
          <a:stretch/>
        </p:blipFill>
        <p:spPr bwMode="auto">
          <a:xfrm>
            <a:off x="247522" y="4869160"/>
            <a:ext cx="1600006" cy="136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FA5D4A-08D2-4A8E-9833-1E293B193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31435" y="5138647"/>
            <a:ext cx="5250023" cy="96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sky with clouds&#10;&#10;Description automatically generated">
            <a:extLst>
              <a:ext uri="{FF2B5EF4-FFF2-40B4-BE49-F238E27FC236}">
                <a16:creationId xmlns:a16="http://schemas.microsoft.com/office/drawing/2014/main" id="{8055AA22-218E-E60C-5436-46F331F39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380" y="3907473"/>
            <a:ext cx="313615" cy="313615"/>
          </a:xfrm>
          <a:prstGeom prst="rect">
            <a:avLst/>
          </a:prstGeom>
        </p:spPr>
      </p:pic>
      <p:pic>
        <p:nvPicPr>
          <p:cNvPr id="5" name="Picture 4" descr="A blue sky with clouds&#10;&#10;Description automatically generated">
            <a:extLst>
              <a:ext uri="{FF2B5EF4-FFF2-40B4-BE49-F238E27FC236}">
                <a16:creationId xmlns:a16="http://schemas.microsoft.com/office/drawing/2014/main" id="{7ECE4D41-9E95-8DAA-39D1-E62040AB5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07725" y="4257993"/>
            <a:ext cx="313615" cy="313615"/>
          </a:xfrm>
          <a:prstGeom prst="rect">
            <a:avLst/>
          </a:prstGeom>
        </p:spPr>
      </p:pic>
      <p:pic>
        <p:nvPicPr>
          <p:cNvPr id="6" name="Picture 5" descr="A blue sky with clouds&#10;&#10;Description automatically generated">
            <a:extLst>
              <a:ext uri="{FF2B5EF4-FFF2-40B4-BE49-F238E27FC236}">
                <a16:creationId xmlns:a16="http://schemas.microsoft.com/office/drawing/2014/main" id="{4D0F142D-A48D-D140-A7E3-EFF2B5EE5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408000" y="4064280"/>
            <a:ext cx="313615" cy="3136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25083C-3747-184E-31AC-EA3D8CDBD23D}"/>
              </a:ext>
            </a:extLst>
          </p:cNvPr>
          <p:cNvSpPr txBox="1"/>
          <p:nvPr/>
        </p:nvSpPr>
        <p:spPr bwMode="auto">
          <a:xfrm>
            <a:off x="9772129" y="4077072"/>
            <a:ext cx="1508447" cy="2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5F6C73"/>
              </a:buClr>
              <a:buSzPct val="85000"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Arial"/>
              </a:rPr>
              <a:t>@diw.de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B187-D71C-4E01-2944-CC9B80A9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C48A4-DE9C-3ADD-D17C-57A0AEC3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2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BA4D-3699-6150-663D-5B7E33E83C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00" y="211350"/>
            <a:ext cx="914400" cy="6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100" b="1" dirty="0"/>
              <a:t>Frage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Methodik</a:t>
            </a:r>
            <a:r>
              <a:rPr lang="de-DE" sz="1100" dirty="0"/>
              <a:t> </a:t>
            </a:r>
            <a:r>
              <a:rPr lang="de-DE" sz="1100" b="1" dirty="0">
                <a:solidFill>
                  <a:srgbClr val="002060"/>
                </a:solidFill>
              </a:rPr>
              <a:t>Ergebnisse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Fazit</a:t>
            </a:r>
          </a:p>
          <a:p>
            <a:pPr>
              <a:lnSpc>
                <a:spcPct val="100000"/>
              </a:lnSpc>
            </a:pPr>
            <a:endParaRPr lang="de-DE" sz="11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30DBD-9E67-854F-53AA-7F42F4E8A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8CE7C-E993-B8F9-23AB-DF4C1D0F35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008B25E-1DB2-2E2C-8406-66F8BD315236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pic>
        <p:nvPicPr>
          <p:cNvPr id="17" name="Grafik 16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FFBE793A-10E7-8104-A174-CD13E2DC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93" y="956454"/>
            <a:ext cx="9973499" cy="52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B187-D71C-4E01-2944-CC9B80A9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Forschungsfrage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C48A4-DE9C-3ADD-D17C-57A0AEC3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3</a:t>
            </a:fld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BA4D-3699-6150-663D-5B7E33E83C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00" y="211350"/>
            <a:ext cx="914400" cy="6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100" b="1" dirty="0"/>
              <a:t>Frage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Methodik</a:t>
            </a:r>
            <a:r>
              <a:rPr lang="de-DE" sz="1100" dirty="0"/>
              <a:t> </a:t>
            </a:r>
            <a:r>
              <a:rPr lang="de-DE" sz="1100" b="1" dirty="0">
                <a:solidFill>
                  <a:srgbClr val="002060"/>
                </a:solidFill>
              </a:rPr>
              <a:t>Ergebnisse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Fazit</a:t>
            </a:r>
          </a:p>
          <a:p>
            <a:pPr>
              <a:lnSpc>
                <a:spcPct val="100000"/>
              </a:lnSpc>
            </a:pPr>
            <a:endParaRPr lang="de-DE" sz="11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30DBD-9E67-854F-53AA-7F42F4E8A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2A7BE73-65CB-E5C5-A6D9-7F35EF54A8DE}"/>
              </a:ext>
            </a:extLst>
          </p:cNvPr>
          <p:cNvSpPr txBox="1">
            <a:spLocks/>
          </p:cNvSpPr>
          <p:nvPr/>
        </p:nvSpPr>
        <p:spPr bwMode="auto">
          <a:xfrm>
            <a:off x="660400" y="3805890"/>
            <a:ext cx="2918048" cy="9494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6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Char char="•"/>
              <a:defRPr sz="24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>
                <a:solidFill>
                  <a:schemeClr val="tx2"/>
                </a:solidFill>
              </a:rPr>
              <a:t>Kapazitäten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05E112E9-B8D7-6511-D217-64A0F1B2375E}"/>
              </a:ext>
            </a:extLst>
          </p:cNvPr>
          <p:cNvSpPr txBox="1">
            <a:spLocks/>
          </p:cNvSpPr>
          <p:nvPr/>
        </p:nvSpPr>
        <p:spPr bwMode="auto">
          <a:xfrm>
            <a:off x="2824895" y="3805890"/>
            <a:ext cx="2918048" cy="9494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6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Char char="•"/>
              <a:defRPr sz="24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>
                <a:solidFill>
                  <a:schemeClr val="tx2"/>
                </a:solidFill>
              </a:rPr>
              <a:t>Energiemix</a:t>
            </a:r>
            <a:endParaRPr lang="en-US" dirty="0">
              <a:solidFill>
                <a:schemeClr val="tx2"/>
              </a:solidFill>
            </a:endParaRPr>
          </a:p>
          <a:p>
            <a:pPr marL="252000" lvl="1" indent="0"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B36FA64-CB8B-099C-71BB-DB4AAA8AB8B3}"/>
              </a:ext>
            </a:extLst>
          </p:cNvPr>
          <p:cNvSpPr txBox="1">
            <a:spLocks/>
          </p:cNvSpPr>
          <p:nvPr/>
        </p:nvSpPr>
        <p:spPr bwMode="auto">
          <a:xfrm>
            <a:off x="4989390" y="3805890"/>
            <a:ext cx="2918048" cy="9494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6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Char char="•"/>
              <a:defRPr sz="24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>
                <a:solidFill>
                  <a:schemeClr val="tx2"/>
                </a:solidFill>
              </a:rPr>
              <a:t>Systemkosten</a:t>
            </a:r>
            <a:endParaRPr lang="en-US" dirty="0">
              <a:solidFill>
                <a:schemeClr val="tx2"/>
              </a:solidFill>
            </a:endParaRPr>
          </a:p>
          <a:p>
            <a:pPr marL="252000" lvl="1" indent="0"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E0B89143-E9AD-05F3-5A8D-45D161E7F4A1}"/>
              </a:ext>
            </a:extLst>
          </p:cNvPr>
          <p:cNvSpPr txBox="1">
            <a:spLocks/>
          </p:cNvSpPr>
          <p:nvPr/>
        </p:nvSpPr>
        <p:spPr bwMode="auto">
          <a:xfrm>
            <a:off x="7320136" y="3805890"/>
            <a:ext cx="2918048" cy="9494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6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Char char="•"/>
              <a:defRPr sz="24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>
                <a:solidFill>
                  <a:schemeClr val="tx2"/>
                </a:solidFill>
              </a:rPr>
              <a:t>Deutschland</a:t>
            </a:r>
            <a:endParaRPr lang="en-US" dirty="0">
              <a:solidFill>
                <a:schemeClr val="tx2"/>
              </a:solidFill>
            </a:endParaRPr>
          </a:p>
          <a:p>
            <a:pPr marL="252000" lvl="1" indent="0"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E0F4C361-69EF-D3D5-BE32-B72E34F33F9A}"/>
              </a:ext>
            </a:extLst>
          </p:cNvPr>
          <p:cNvSpPr txBox="1">
            <a:spLocks/>
          </p:cNvSpPr>
          <p:nvPr/>
        </p:nvSpPr>
        <p:spPr bwMode="auto">
          <a:xfrm>
            <a:off x="9192344" y="3805890"/>
            <a:ext cx="2918048" cy="9494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6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Char char="•"/>
              <a:defRPr sz="24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>
                <a:solidFill>
                  <a:schemeClr val="tx2"/>
                </a:solidFill>
              </a:rPr>
              <a:t>2030</a:t>
            </a:r>
            <a:endParaRPr lang="en-US" dirty="0">
              <a:solidFill>
                <a:schemeClr val="tx2"/>
              </a:solidFill>
            </a:endParaRPr>
          </a:p>
          <a:p>
            <a:pPr marL="252000" lvl="1" indent="0"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E9B7B5E-F951-2047-9A76-3CAC92CBE803}"/>
              </a:ext>
            </a:extLst>
          </p:cNvPr>
          <p:cNvSpPr txBox="1">
            <a:spLocks/>
          </p:cNvSpPr>
          <p:nvPr/>
        </p:nvSpPr>
        <p:spPr bwMode="auto">
          <a:xfrm>
            <a:off x="660400" y="2135012"/>
            <a:ext cx="11333634" cy="16708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6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Char char="•"/>
              <a:defRPr sz="24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de-DE" sz="3200" dirty="0"/>
              <a:t>Welche Auswirkungen hat der Ausbau der heimischen Produktion von grünem Wasserstoff auf den deutschen Stromsektor?</a:t>
            </a:r>
            <a:endParaRPr lang="en-US" dirty="0"/>
          </a:p>
          <a:p>
            <a:pPr marL="252000" lvl="1" indent="0">
              <a:buFont typeface="Arial"/>
              <a:buNone/>
              <a:defRPr/>
            </a:pPr>
            <a:endParaRPr lang="en-US" sz="2400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008B25E-1DB2-2E2C-8406-66F8BD315236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997ADE6-F356-8F32-21BA-98FD32CA8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0001" y="6552000"/>
            <a:ext cx="8125884" cy="1800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</p:spTree>
    <p:extLst>
      <p:ext uri="{BB962C8B-B14F-4D97-AF65-F5344CB8AC3E}">
        <p14:creationId xmlns:p14="http://schemas.microsoft.com/office/powerpoint/2010/main" val="70292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A01F-8671-AB01-D6C1-06DF8A4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Modell DIETER (</a:t>
            </a:r>
            <a:r>
              <a:rPr lang="en-US" sz="1600" i="1" dirty="0"/>
              <a:t>Dispatch and Investment Evaluation Tool with Endogenous Renewables</a:t>
            </a:r>
            <a:r>
              <a:rPr lang="en-US" sz="1600" dirty="0"/>
              <a:t>)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D0D59-717E-3863-41DF-F2654D7A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4</a:t>
            </a:fld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94FB5-468E-510F-EBCB-63DF2A672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88" y="1279714"/>
            <a:ext cx="10513168" cy="47446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/>
              <a:t>Optimaler Kapazitätsausbau und Energiemix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Minimierung der Systemkosten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Lineares Programm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Gelöst für ein ganzes Jahr in stündlicher Auflösung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Implementierung in GAMS und Python: </a:t>
            </a:r>
            <a:r>
              <a:rPr lang="de-DE" sz="1800" dirty="0" err="1"/>
              <a:t>DIETERpy</a:t>
            </a:r>
            <a:r>
              <a:rPr lang="de-DE" sz="1800" dirty="0"/>
              <a:t> </a:t>
            </a:r>
            <a:r>
              <a:rPr lang="de-DE" sz="1600" dirty="0"/>
              <a:t>(</a:t>
            </a:r>
            <a:r>
              <a:rPr lang="de-DE" sz="1600" dirty="0" err="1"/>
              <a:t>SoftwareX</a:t>
            </a:r>
            <a:r>
              <a:rPr lang="de-DE" sz="1600" dirty="0"/>
              <a:t> 2021, </a:t>
            </a:r>
            <a:r>
              <a:rPr lang="de-DE" sz="1600" dirty="0">
                <a:hlinkClick r:id="rId2"/>
              </a:rPr>
              <a:t>https://doi.org/10.1016/j.softx.2021.100784</a:t>
            </a:r>
            <a:r>
              <a:rPr lang="de-DE" sz="1600" dirty="0"/>
              <a:t> ) 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Open-source Ansatz: https://gitlab.com/diw-evu/dieter_public 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Verschiedene frühere Anwendungen: Stromspeicherung, Sektorkopplung, Prosumage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Mehrfach publiziert: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E8CA9-4495-4979-B8BB-C695893DA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E18814-2806-91D0-7F02-02016C53795B}"/>
              </a:ext>
            </a:extLst>
          </p:cNvPr>
          <p:cNvGrpSpPr/>
          <p:nvPr/>
        </p:nvGrpSpPr>
        <p:grpSpPr>
          <a:xfrm>
            <a:off x="1680000" y="4963731"/>
            <a:ext cx="7047446" cy="913541"/>
            <a:chOff x="3079579" y="5063089"/>
            <a:chExt cx="7047446" cy="913541"/>
          </a:xfrm>
        </p:grpSpPr>
        <p:pic>
          <p:nvPicPr>
            <p:cNvPr id="8" name="Grafik 11">
              <a:extLst>
                <a:ext uri="{FF2B5EF4-FFF2-40B4-BE49-F238E27FC236}">
                  <a16:creationId xmlns:a16="http://schemas.microsoft.com/office/drawing/2014/main" id="{74C8A16D-C1EB-7954-65EA-905BD1C47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9579" y="5068768"/>
              <a:ext cx="671476" cy="895301"/>
            </a:xfrm>
            <a:prstGeom prst="rect">
              <a:avLst/>
            </a:prstGeom>
          </p:spPr>
        </p:pic>
        <p:pic>
          <p:nvPicPr>
            <p:cNvPr id="9" name="Grafik 12">
              <a:extLst>
                <a:ext uri="{FF2B5EF4-FFF2-40B4-BE49-F238E27FC236}">
                  <a16:creationId xmlns:a16="http://schemas.microsoft.com/office/drawing/2014/main" id="{9EBE4B6E-B7EC-0930-3200-69A8D6909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6910" y="5068767"/>
              <a:ext cx="637154" cy="907862"/>
            </a:xfrm>
            <a:prstGeom prst="rect">
              <a:avLst/>
            </a:prstGeom>
          </p:spPr>
        </p:pic>
        <p:pic>
          <p:nvPicPr>
            <p:cNvPr id="10" name="Grafik 13">
              <a:extLst>
                <a:ext uri="{FF2B5EF4-FFF2-40B4-BE49-F238E27FC236}">
                  <a16:creationId xmlns:a16="http://schemas.microsoft.com/office/drawing/2014/main" id="{A4F4ED4B-7466-E315-2CC5-A51F3211B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3136" y="5063089"/>
              <a:ext cx="644856" cy="877355"/>
            </a:xfrm>
            <a:prstGeom prst="rect">
              <a:avLst/>
            </a:prstGeom>
          </p:spPr>
        </p:pic>
        <p:pic>
          <p:nvPicPr>
            <p:cNvPr id="11" name="Grafik 14">
              <a:extLst>
                <a:ext uri="{FF2B5EF4-FFF2-40B4-BE49-F238E27FC236}">
                  <a16:creationId xmlns:a16="http://schemas.microsoft.com/office/drawing/2014/main" id="{ECFCA4C0-C5E5-9063-A1FC-7FAB9304A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8820" y="5073556"/>
              <a:ext cx="682007" cy="885723"/>
            </a:xfrm>
            <a:prstGeom prst="rect">
              <a:avLst/>
            </a:prstGeom>
          </p:spPr>
        </p:pic>
        <p:pic>
          <p:nvPicPr>
            <p:cNvPr id="12" name="Grafik 15">
              <a:extLst>
                <a:ext uri="{FF2B5EF4-FFF2-40B4-BE49-F238E27FC236}">
                  <a16:creationId xmlns:a16="http://schemas.microsoft.com/office/drawing/2014/main" id="{94910F8B-5D6F-72BA-1B3A-DE04C194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5159" y="5074536"/>
              <a:ext cx="667150" cy="889533"/>
            </a:xfrm>
            <a:prstGeom prst="rect">
              <a:avLst/>
            </a:prstGeom>
          </p:spPr>
        </p:pic>
        <p:pic>
          <p:nvPicPr>
            <p:cNvPr id="13" name="Grafik 17">
              <a:extLst>
                <a:ext uri="{FF2B5EF4-FFF2-40B4-BE49-F238E27FC236}">
                  <a16:creationId xmlns:a16="http://schemas.microsoft.com/office/drawing/2014/main" id="{FD0749F6-C9FF-053B-8E5A-5FC19483C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 bwMode="auto">
            <a:xfrm>
              <a:off x="8812004" y="5789952"/>
              <a:ext cx="1315021" cy="161229"/>
            </a:xfrm>
            <a:prstGeom prst="rect">
              <a:avLst/>
            </a:prstGeom>
          </p:spPr>
        </p:pic>
        <p:pic>
          <p:nvPicPr>
            <p:cNvPr id="14" name="Grafik 21">
              <a:extLst>
                <a:ext uri="{FF2B5EF4-FFF2-40B4-BE49-F238E27FC236}">
                  <a16:creationId xmlns:a16="http://schemas.microsoft.com/office/drawing/2014/main" id="{D76D4A8A-6D66-505D-3103-735FBAF1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6837743" y="5087097"/>
              <a:ext cx="889533" cy="889533"/>
            </a:xfrm>
            <a:prstGeom prst="rect">
              <a:avLst/>
            </a:prstGeom>
          </p:spPr>
        </p:pic>
        <p:pic>
          <p:nvPicPr>
            <p:cNvPr id="15" name="Grafik 23">
              <a:extLst>
                <a:ext uri="{FF2B5EF4-FFF2-40B4-BE49-F238E27FC236}">
                  <a16:creationId xmlns:a16="http://schemas.microsoft.com/office/drawing/2014/main" id="{12E85BF1-9B67-C920-C281-A393BE5B5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7824192" y="5079534"/>
              <a:ext cx="879744" cy="879744"/>
            </a:xfrm>
            <a:prstGeom prst="rect">
              <a:avLst/>
            </a:prstGeom>
          </p:spPr>
        </p:pic>
      </p:grp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ADF1CC-F328-0EEC-816D-7E2576FE4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00" y="211350"/>
            <a:ext cx="914400" cy="6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100" b="1" dirty="0">
                <a:solidFill>
                  <a:srgbClr val="002060"/>
                </a:solidFill>
              </a:rPr>
              <a:t>Frage</a:t>
            </a:r>
            <a:r>
              <a:rPr lang="de-DE" sz="1100" dirty="0"/>
              <a:t>  </a:t>
            </a:r>
            <a:r>
              <a:rPr lang="de-DE" sz="1100" b="1" dirty="0"/>
              <a:t>Methodik</a:t>
            </a:r>
            <a:r>
              <a:rPr lang="de-DE" sz="1100" dirty="0"/>
              <a:t> </a:t>
            </a:r>
            <a:r>
              <a:rPr lang="de-DE" sz="1100" b="1" dirty="0">
                <a:solidFill>
                  <a:srgbClr val="002060"/>
                </a:solidFill>
              </a:rPr>
              <a:t>Ergebnisse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Fazit</a:t>
            </a:r>
          </a:p>
          <a:p>
            <a:pPr>
              <a:lnSpc>
                <a:spcPct val="100000"/>
              </a:lnSpc>
            </a:pPr>
            <a:endParaRPr lang="de-DE" sz="1100" dirty="0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A0B3C6D4-408E-DCCC-1155-E94609F3BDD4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29CB1EA-251F-CA2B-0712-1103FC2C2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0001" y="6552000"/>
            <a:ext cx="8125884" cy="1800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</p:spTree>
    <p:extLst>
      <p:ext uri="{BB962C8B-B14F-4D97-AF65-F5344CB8AC3E}">
        <p14:creationId xmlns:p14="http://schemas.microsoft.com/office/powerpoint/2010/main" val="305503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0475-D1B6-0976-4E8C-9A4E9EBA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Wasserstoff-Lieferketten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EA29B-F98A-E9F3-2523-F5AB01E7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C3752-649D-691F-EFDB-2E2225F0A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F316D-B819-F8C9-B353-CD7DBDD2E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29"/>
          <a:stretch/>
        </p:blipFill>
        <p:spPr>
          <a:xfrm>
            <a:off x="1459661" y="953211"/>
            <a:ext cx="4283282" cy="5320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DD4E1D-4AB4-E0F2-2979-B369ED9688F9}"/>
              </a:ext>
            </a:extLst>
          </p:cNvPr>
          <p:cNvSpPr txBox="1"/>
          <p:nvPr/>
        </p:nvSpPr>
        <p:spPr bwMode="auto">
          <a:xfrm>
            <a:off x="1415480" y="6058431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</a:rPr>
              <a:t>Quelle: DIW-Wochenbericht 41 / 2023, S. 573-580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35152-2904-A1A4-D51A-A3B7F204CC61}"/>
              </a:ext>
            </a:extLst>
          </p:cNvPr>
          <p:cNvSpPr txBox="1"/>
          <p:nvPr/>
        </p:nvSpPr>
        <p:spPr bwMode="auto">
          <a:xfrm>
            <a:off x="6763122" y="1340768"/>
            <a:ext cx="4181880" cy="8320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6000" marR="0" lvl="0" indent="-216000" algn="l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5F6C7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Fokus auf gasförmigen Wasserstoff</a:t>
            </a:r>
          </a:p>
          <a:p>
            <a:pPr marL="216000" marR="0" lvl="0" indent="-216000" algn="l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5F6C7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Keine räumliche Auflösung</a:t>
            </a:r>
          </a:p>
        </p:txBody>
      </p:sp>
      <p:sp>
        <p:nvSpPr>
          <p:cNvPr id="15" name="Callout: Left Arrow 14">
            <a:extLst>
              <a:ext uri="{FF2B5EF4-FFF2-40B4-BE49-F238E27FC236}">
                <a16:creationId xmlns:a16="http://schemas.microsoft.com/office/drawing/2014/main" id="{0E23A88E-2F41-A639-39E1-0B178F197D79}"/>
              </a:ext>
            </a:extLst>
          </p:cNvPr>
          <p:cNvSpPr/>
          <p:nvPr/>
        </p:nvSpPr>
        <p:spPr bwMode="auto">
          <a:xfrm>
            <a:off x="5231904" y="5618990"/>
            <a:ext cx="5184576" cy="442800"/>
          </a:xfrm>
          <a:prstGeom prst="leftArrowCallout">
            <a:avLst>
              <a:gd name="adj1" fmla="val 37907"/>
              <a:gd name="adj2" fmla="val 35755"/>
              <a:gd name="adj3" fmla="val 35755"/>
              <a:gd name="adj4" fmla="val 70674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Exogen (28 TWh/a), flaches Profil</a:t>
            </a:r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15E64D78-1068-8C0F-B498-26BCE0EBEA6B}"/>
              </a:ext>
            </a:extLst>
          </p:cNvPr>
          <p:cNvSpPr/>
          <p:nvPr/>
        </p:nvSpPr>
        <p:spPr bwMode="auto">
          <a:xfrm rot="16200000">
            <a:off x="5081740" y="2486745"/>
            <a:ext cx="1423080" cy="605445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Callout: Left Arrow 15">
            <a:extLst>
              <a:ext uri="{FF2B5EF4-FFF2-40B4-BE49-F238E27FC236}">
                <a16:creationId xmlns:a16="http://schemas.microsoft.com/office/drawing/2014/main" id="{1B55C21B-511C-CC63-C53F-AB9A22DD9A61}"/>
              </a:ext>
            </a:extLst>
          </p:cNvPr>
          <p:cNvSpPr/>
          <p:nvPr/>
        </p:nvSpPr>
        <p:spPr bwMode="auto">
          <a:xfrm>
            <a:off x="5487424" y="3265400"/>
            <a:ext cx="3992952" cy="59564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8022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Investition und Nutzung endogen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E7A9A5D-AB46-0AFC-98E9-655937EB9480}"/>
              </a:ext>
            </a:extLst>
          </p:cNvPr>
          <p:cNvSpPr txBox="1">
            <a:spLocks/>
          </p:cNvSpPr>
          <p:nvPr/>
        </p:nvSpPr>
        <p:spPr bwMode="auto">
          <a:xfrm>
            <a:off x="203200" y="211350"/>
            <a:ext cx="914400" cy="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defTabSz="45720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None/>
              <a:defRPr sz="3600" b="0" i="0">
                <a:solidFill>
                  <a:schemeClr val="bg1"/>
                </a:solidFill>
                <a:latin typeface="+mn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100" b="1">
                <a:solidFill>
                  <a:srgbClr val="002060"/>
                </a:solidFill>
              </a:rPr>
              <a:t>Frage</a:t>
            </a:r>
            <a:r>
              <a:rPr lang="de-DE" sz="1100"/>
              <a:t>  </a:t>
            </a:r>
            <a:r>
              <a:rPr lang="de-DE" sz="1100" b="1"/>
              <a:t>Methodik</a:t>
            </a:r>
            <a:r>
              <a:rPr lang="de-DE" sz="1100"/>
              <a:t> </a:t>
            </a:r>
            <a:r>
              <a:rPr lang="de-DE" sz="1100" b="1">
                <a:solidFill>
                  <a:srgbClr val="002060"/>
                </a:solidFill>
              </a:rPr>
              <a:t>Ergebnisse</a:t>
            </a:r>
            <a:r>
              <a:rPr lang="de-DE" sz="1100"/>
              <a:t>  </a:t>
            </a:r>
            <a:r>
              <a:rPr lang="de-DE" sz="1100" b="1">
                <a:solidFill>
                  <a:srgbClr val="002060"/>
                </a:solidFill>
              </a:rPr>
              <a:t>Fazit</a:t>
            </a:r>
          </a:p>
          <a:p>
            <a:pPr>
              <a:lnSpc>
                <a:spcPct val="100000"/>
              </a:lnSpc>
            </a:pPr>
            <a:endParaRPr lang="de-DE" sz="1100" dirty="0"/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5400CBC3-C51B-C130-6C8B-BC31763D345F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8DAD8F4-B656-58CE-262D-923A53789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0001" y="6552000"/>
            <a:ext cx="8125884" cy="1800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</p:spTree>
    <p:extLst>
      <p:ext uri="{BB962C8B-B14F-4D97-AF65-F5344CB8AC3E}">
        <p14:creationId xmlns:p14="http://schemas.microsoft.com/office/powerpoint/2010/main" val="62722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337B-103F-6DEC-DD1B-2C1D9957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Wasserstoff-Szenarien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EC5BF-BE47-FBA7-DEF1-0451590E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E4F46-2722-22E6-3D9A-FAABCF88B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sp>
        <p:nvSpPr>
          <p:cNvPr id="8" name="Rechteck: abgerundete Ecken 82">
            <a:extLst>
              <a:ext uri="{FF2B5EF4-FFF2-40B4-BE49-F238E27FC236}">
                <a16:creationId xmlns:a16="http://schemas.microsoft.com/office/drawing/2014/main" id="{5017704F-67ED-BBE3-8B3C-1F949D9C3222}"/>
              </a:ext>
            </a:extLst>
          </p:cNvPr>
          <p:cNvSpPr/>
          <p:nvPr/>
        </p:nvSpPr>
        <p:spPr bwMode="auto">
          <a:xfrm>
            <a:off x="7722501" y="2094845"/>
            <a:ext cx="2048246" cy="193694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7F9F7336-5D5B-D2FC-27C9-1B7FF2CDF2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765401" y="4174188"/>
            <a:ext cx="2005346" cy="2005346"/>
          </a:xfrm>
          <a:prstGeom prst="roundRect">
            <a:avLst>
              <a:gd name="adj" fmla="val 11049"/>
            </a:avLst>
          </a:prstGeom>
          <a:ln w="28575" cap="rnd">
            <a:solidFill>
              <a:schemeClr val="accent2"/>
            </a:solidFill>
          </a:ln>
        </p:spPr>
      </p:pic>
      <p:grpSp>
        <p:nvGrpSpPr>
          <p:cNvPr id="10" name="Gruppieren 29">
            <a:extLst>
              <a:ext uri="{FF2B5EF4-FFF2-40B4-BE49-F238E27FC236}">
                <a16:creationId xmlns:a16="http://schemas.microsoft.com/office/drawing/2014/main" id="{1EE559C9-E82E-524D-1D5D-8EBC37614553}"/>
              </a:ext>
            </a:extLst>
          </p:cNvPr>
          <p:cNvGrpSpPr/>
          <p:nvPr/>
        </p:nvGrpSpPr>
        <p:grpSpPr>
          <a:xfrm>
            <a:off x="1240699" y="3104430"/>
            <a:ext cx="2128222" cy="908921"/>
            <a:chOff x="983432" y="2722568"/>
            <a:chExt cx="2642755" cy="1157167"/>
          </a:xfrm>
        </p:grpSpPr>
        <p:sp>
          <p:nvSpPr>
            <p:cNvPr id="11" name="Rechteck: abgerundete Ecken 28">
              <a:extLst>
                <a:ext uri="{FF2B5EF4-FFF2-40B4-BE49-F238E27FC236}">
                  <a16:creationId xmlns:a16="http://schemas.microsoft.com/office/drawing/2014/main" id="{901F68FF-9B5B-3E88-BF34-16D6300E6A23}"/>
                </a:ext>
              </a:extLst>
            </p:cNvPr>
            <p:cNvSpPr/>
            <p:nvPr/>
          </p:nvSpPr>
          <p:spPr bwMode="auto">
            <a:xfrm>
              <a:off x="983432" y="2722568"/>
              <a:ext cx="2642755" cy="1157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6">
              <a:extLst>
                <a:ext uri="{FF2B5EF4-FFF2-40B4-BE49-F238E27FC236}">
                  <a16:creationId xmlns:a16="http://schemas.microsoft.com/office/drawing/2014/main" id="{DC67700B-A8E0-A07B-03DF-5D2AE5E39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7878" y="2986899"/>
              <a:ext cx="775036" cy="775036"/>
            </a:xfrm>
            <a:prstGeom prst="rect">
              <a:avLst/>
            </a:prstGeom>
            <a:noFill/>
          </p:spPr>
        </p:pic>
      </p:grp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2369314-BEB8-5287-F418-5DF8E40267A8}"/>
              </a:ext>
            </a:extLst>
          </p:cNvPr>
          <p:cNvSpPr txBox="1">
            <a:spLocks/>
          </p:cNvSpPr>
          <p:nvPr/>
        </p:nvSpPr>
        <p:spPr bwMode="auto">
          <a:xfrm>
            <a:off x="7385824" y="1124744"/>
            <a:ext cx="2747768" cy="102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6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Char char="•"/>
              <a:defRPr sz="24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de-DE" sz="1600" b="1" dirty="0"/>
              <a:t>Zwei Annahmen zum Windenergie-Ausbau</a:t>
            </a:r>
            <a:endParaRPr lang="en-US" sz="1500" dirty="0"/>
          </a:p>
          <a:p>
            <a:pPr lvl="1">
              <a:defRPr/>
            </a:pPr>
            <a:endParaRPr lang="en-US" sz="1500" dirty="0"/>
          </a:p>
          <a:p>
            <a:pPr>
              <a:defRPr/>
            </a:pPr>
            <a:endParaRPr lang="de-DE" sz="1500" dirty="0"/>
          </a:p>
        </p:txBody>
      </p:sp>
      <p:sp>
        <p:nvSpPr>
          <p:cNvPr id="14" name="Rechteck 10">
            <a:extLst>
              <a:ext uri="{FF2B5EF4-FFF2-40B4-BE49-F238E27FC236}">
                <a16:creationId xmlns:a16="http://schemas.microsoft.com/office/drawing/2014/main" id="{9E04448F-4FC1-A0D3-40DC-CB9C592A63D8}"/>
              </a:ext>
            </a:extLst>
          </p:cNvPr>
          <p:cNvSpPr/>
          <p:nvPr/>
        </p:nvSpPr>
        <p:spPr bwMode="auto">
          <a:xfrm>
            <a:off x="983432" y="1052736"/>
            <a:ext cx="2642756" cy="98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200"/>
              </a:spcAft>
              <a:buClr>
                <a:srgbClr val="5F6C73"/>
              </a:buClr>
              <a:buSzPct val="100000"/>
              <a:defRPr/>
            </a:pPr>
            <a:r>
              <a:rPr lang="en-US" sz="1600" b="1" dirty="0">
                <a:solidFill>
                  <a:srgbClr val="131313"/>
                </a:solidFill>
                <a:latin typeface="Calibri"/>
                <a:cs typeface="Calibri"/>
              </a:rPr>
              <a:t>Vier </a:t>
            </a:r>
          </a:p>
          <a:p>
            <a:pPr lvl="0" algn="ctr">
              <a:lnSpc>
                <a:spcPct val="120000"/>
              </a:lnSpc>
              <a:spcAft>
                <a:spcPts val="200"/>
              </a:spcAft>
              <a:buClr>
                <a:srgbClr val="5F6C73"/>
              </a:buClr>
              <a:buSzPct val="100000"/>
              <a:defRPr/>
            </a:pPr>
            <a:r>
              <a:rPr lang="en-US" sz="1600" b="1" dirty="0" err="1">
                <a:solidFill>
                  <a:srgbClr val="131313"/>
                </a:solidFill>
                <a:latin typeface="Calibri"/>
                <a:cs typeface="Calibri"/>
              </a:rPr>
              <a:t>Wasserstoffspeicher-Szenarien</a:t>
            </a:r>
            <a:endParaRPr lang="en-US" sz="1600" b="1" dirty="0">
              <a:solidFill>
                <a:srgbClr val="131313"/>
              </a:solidFill>
              <a:latin typeface="Calibri"/>
              <a:cs typeface="Calibri"/>
            </a:endParaRPr>
          </a:p>
        </p:txBody>
      </p:sp>
      <p:sp>
        <p:nvSpPr>
          <p:cNvPr id="15" name="Rechteck 12">
            <a:extLst>
              <a:ext uri="{FF2B5EF4-FFF2-40B4-BE49-F238E27FC236}">
                <a16:creationId xmlns:a16="http://schemas.microsoft.com/office/drawing/2014/main" id="{A3E81E78-E29F-F9AF-AFB1-4048A27468F4}"/>
              </a:ext>
            </a:extLst>
          </p:cNvPr>
          <p:cNvSpPr/>
          <p:nvPr/>
        </p:nvSpPr>
        <p:spPr bwMode="auto">
          <a:xfrm>
            <a:off x="4192787" y="1052736"/>
            <a:ext cx="2817777" cy="68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200"/>
              </a:spcAft>
              <a:buClr>
                <a:srgbClr val="5F6C73"/>
              </a:buClr>
              <a:buSzPct val="100000"/>
              <a:defRPr/>
            </a:pPr>
            <a:r>
              <a:rPr lang="en-US" sz="1600" b="1" dirty="0">
                <a:solidFill>
                  <a:srgbClr val="131313"/>
                </a:solidFill>
                <a:latin typeface="Calibri"/>
                <a:cs typeface="Calibri"/>
              </a:rPr>
              <a:t>Zwei </a:t>
            </a:r>
          </a:p>
          <a:p>
            <a:pPr lvl="0" algn="ctr">
              <a:lnSpc>
                <a:spcPct val="120000"/>
              </a:lnSpc>
              <a:spcAft>
                <a:spcPts val="200"/>
              </a:spcAft>
              <a:buClr>
                <a:srgbClr val="5F6C73"/>
              </a:buClr>
              <a:buSzPct val="100000"/>
              <a:defRPr/>
            </a:pPr>
            <a:r>
              <a:rPr lang="en-US" sz="1600" b="1" dirty="0">
                <a:solidFill>
                  <a:srgbClr val="131313"/>
                </a:solidFill>
                <a:latin typeface="Calibri"/>
                <a:cs typeface="Calibri"/>
              </a:rPr>
              <a:t>Geografische </a:t>
            </a:r>
            <a:r>
              <a:rPr lang="en-US" sz="1600" b="1" dirty="0" err="1">
                <a:solidFill>
                  <a:srgbClr val="131313"/>
                </a:solidFill>
                <a:latin typeface="Calibri"/>
                <a:cs typeface="Calibri"/>
              </a:rPr>
              <a:t>Abdeckungen</a:t>
            </a:r>
            <a:endParaRPr lang="en-US" sz="1600" b="1" dirty="0">
              <a:solidFill>
                <a:srgbClr val="131313"/>
              </a:solidFill>
              <a:latin typeface="Calibri"/>
              <a:cs typeface="Calibri"/>
            </a:endParaRPr>
          </a:p>
        </p:txBody>
      </p:sp>
      <p:sp>
        <p:nvSpPr>
          <p:cNvPr id="16" name="Textfeld 13">
            <a:extLst>
              <a:ext uri="{FF2B5EF4-FFF2-40B4-BE49-F238E27FC236}">
                <a16:creationId xmlns:a16="http://schemas.microsoft.com/office/drawing/2014/main" id="{DFDAE1EE-EC6A-98C6-35B6-F2706ED6E97F}"/>
              </a:ext>
            </a:extLst>
          </p:cNvPr>
          <p:cNvSpPr txBox="1"/>
          <p:nvPr/>
        </p:nvSpPr>
        <p:spPr bwMode="auto">
          <a:xfrm>
            <a:off x="10209116" y="350117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+mj-lt"/>
              </a:rPr>
              <a:t>= 16 Modellläufe</a:t>
            </a:r>
          </a:p>
        </p:txBody>
      </p:sp>
      <p:sp>
        <p:nvSpPr>
          <p:cNvPr id="17" name="Rechteck: abgerundete Ecken 34">
            <a:extLst>
              <a:ext uri="{FF2B5EF4-FFF2-40B4-BE49-F238E27FC236}">
                <a16:creationId xmlns:a16="http://schemas.microsoft.com/office/drawing/2014/main" id="{FF86C80D-554E-B41F-E499-E53031EC74FA}"/>
              </a:ext>
            </a:extLst>
          </p:cNvPr>
          <p:cNvSpPr/>
          <p:nvPr/>
        </p:nvSpPr>
        <p:spPr bwMode="auto">
          <a:xfrm>
            <a:off x="1250281" y="2096470"/>
            <a:ext cx="2128222" cy="90892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uppieren 59">
            <a:extLst>
              <a:ext uri="{FF2B5EF4-FFF2-40B4-BE49-F238E27FC236}">
                <a16:creationId xmlns:a16="http://schemas.microsoft.com/office/drawing/2014/main" id="{FC7C476A-EF98-F18A-F103-9314BF11731A}"/>
              </a:ext>
            </a:extLst>
          </p:cNvPr>
          <p:cNvGrpSpPr/>
          <p:nvPr/>
        </p:nvGrpSpPr>
        <p:grpSpPr>
          <a:xfrm>
            <a:off x="1233809" y="4202085"/>
            <a:ext cx="2128222" cy="908921"/>
            <a:chOff x="1233809" y="4202085"/>
            <a:chExt cx="2128222" cy="908921"/>
          </a:xfrm>
        </p:grpSpPr>
        <p:sp>
          <p:nvSpPr>
            <p:cNvPr id="19" name="Rechteck: abgerundete Ecken 57">
              <a:extLst>
                <a:ext uri="{FF2B5EF4-FFF2-40B4-BE49-F238E27FC236}">
                  <a16:creationId xmlns:a16="http://schemas.microsoft.com/office/drawing/2014/main" id="{39417381-AC44-6C5C-EDA9-2F645AA803D3}"/>
                </a:ext>
              </a:extLst>
            </p:cNvPr>
            <p:cNvSpPr/>
            <p:nvPr/>
          </p:nvSpPr>
          <p:spPr bwMode="auto">
            <a:xfrm>
              <a:off x="1233809" y="4202085"/>
              <a:ext cx="2128222" cy="908921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: abgerundete Ecken 41">
              <a:extLst>
                <a:ext uri="{FF2B5EF4-FFF2-40B4-BE49-F238E27FC236}">
                  <a16:creationId xmlns:a16="http://schemas.microsoft.com/office/drawing/2014/main" id="{D9D054D0-F937-1B0C-5FDA-305E2A5F5D90}"/>
                </a:ext>
              </a:extLst>
            </p:cNvPr>
            <p:cNvSpPr/>
            <p:nvPr/>
          </p:nvSpPr>
          <p:spPr bwMode="auto">
            <a:xfrm>
              <a:off x="1717160" y="4817862"/>
              <a:ext cx="1161521" cy="243654"/>
            </a:xfrm>
            <a:prstGeom prst="roundRect">
              <a:avLst>
                <a:gd name="adj" fmla="val 3944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r Verbinder 43">
              <a:extLst>
                <a:ext uri="{FF2B5EF4-FFF2-40B4-BE49-F238E27FC236}">
                  <a16:creationId xmlns:a16="http://schemas.microsoft.com/office/drawing/2014/main" id="{BBA5D2A6-213D-C09A-8D62-F729C9F23601}"/>
                </a:ext>
              </a:extLst>
            </p:cNvPr>
            <p:cNvCxnSpPr>
              <a:cxnSpLocks/>
              <a:stCxn id="20" idx="0"/>
              <a:endCxn id="22" idx="2"/>
            </p:cNvCxnSpPr>
            <p:nvPr/>
          </p:nvCxnSpPr>
          <p:spPr bwMode="auto">
            <a:xfrm flipV="1">
              <a:off x="2297921" y="4699198"/>
              <a:ext cx="2703" cy="118664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2" name="Grafik 52">
              <a:extLst>
                <a:ext uri="{FF2B5EF4-FFF2-40B4-BE49-F238E27FC236}">
                  <a16:creationId xmlns:a16="http://schemas.microsoft.com/office/drawing/2014/main" id="{99EF62F2-2CCD-7E7B-50EF-8009EC809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28141"/>
            <a:stretch/>
          </p:blipFill>
          <p:spPr>
            <a:xfrm>
              <a:off x="1991544" y="4254994"/>
              <a:ext cx="618159" cy="444204"/>
            </a:xfrm>
            <a:prstGeom prst="rect">
              <a:avLst/>
            </a:prstGeom>
          </p:spPr>
        </p:pic>
        <p:cxnSp>
          <p:nvCxnSpPr>
            <p:cNvPr id="23" name="Gerader Verbinder 56">
              <a:extLst>
                <a:ext uri="{FF2B5EF4-FFF2-40B4-BE49-F238E27FC236}">
                  <a16:creationId xmlns:a16="http://schemas.microsoft.com/office/drawing/2014/main" id="{2A99941F-BB5B-F1EB-1B9F-9BA7FC019156}"/>
                </a:ext>
              </a:extLst>
            </p:cNvPr>
            <p:cNvCxnSpPr/>
            <p:nvPr/>
          </p:nvCxnSpPr>
          <p:spPr bwMode="auto">
            <a:xfrm>
              <a:off x="1590560" y="4658254"/>
              <a:ext cx="1463672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uppieren 60">
            <a:extLst>
              <a:ext uri="{FF2B5EF4-FFF2-40B4-BE49-F238E27FC236}">
                <a16:creationId xmlns:a16="http://schemas.microsoft.com/office/drawing/2014/main" id="{F62CDFFB-6204-41B4-4018-1D0DE2E3D72B}"/>
              </a:ext>
            </a:extLst>
          </p:cNvPr>
          <p:cNvGrpSpPr/>
          <p:nvPr/>
        </p:nvGrpSpPr>
        <p:grpSpPr>
          <a:xfrm>
            <a:off x="1224848" y="5270613"/>
            <a:ext cx="2128222" cy="908921"/>
            <a:chOff x="1233809" y="4202085"/>
            <a:chExt cx="2128222" cy="908921"/>
          </a:xfrm>
        </p:grpSpPr>
        <p:sp>
          <p:nvSpPr>
            <p:cNvPr id="25" name="Rechteck: abgerundete Ecken 61">
              <a:extLst>
                <a:ext uri="{FF2B5EF4-FFF2-40B4-BE49-F238E27FC236}">
                  <a16:creationId xmlns:a16="http://schemas.microsoft.com/office/drawing/2014/main" id="{2521CDE2-D5CE-69AB-A88C-679E4EE9C2B1}"/>
                </a:ext>
              </a:extLst>
            </p:cNvPr>
            <p:cNvSpPr/>
            <p:nvPr/>
          </p:nvSpPr>
          <p:spPr bwMode="auto">
            <a:xfrm>
              <a:off x="1233809" y="4202085"/>
              <a:ext cx="2128222" cy="908921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: abgerundete Ecken 62">
              <a:extLst>
                <a:ext uri="{FF2B5EF4-FFF2-40B4-BE49-F238E27FC236}">
                  <a16:creationId xmlns:a16="http://schemas.microsoft.com/office/drawing/2014/main" id="{7469475E-C74D-567C-BC6F-0C0C0DE4C9D7}"/>
                </a:ext>
              </a:extLst>
            </p:cNvPr>
            <p:cNvSpPr/>
            <p:nvPr/>
          </p:nvSpPr>
          <p:spPr bwMode="auto">
            <a:xfrm>
              <a:off x="1424441" y="4817861"/>
              <a:ext cx="774656" cy="243635"/>
            </a:xfrm>
            <a:prstGeom prst="roundRect">
              <a:avLst>
                <a:gd name="adj" fmla="val 3944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r Verbinder 63">
              <a:extLst>
                <a:ext uri="{FF2B5EF4-FFF2-40B4-BE49-F238E27FC236}">
                  <a16:creationId xmlns:a16="http://schemas.microsoft.com/office/drawing/2014/main" id="{0C7D7C44-B585-1256-9F47-CA782171F2E5}"/>
                </a:ext>
              </a:extLst>
            </p:cNvPr>
            <p:cNvCxnSpPr>
              <a:cxnSpLocks/>
              <a:stCxn id="26" idx="0"/>
              <a:endCxn id="28" idx="2"/>
            </p:cNvCxnSpPr>
            <p:nvPr/>
          </p:nvCxnSpPr>
          <p:spPr bwMode="auto">
            <a:xfrm flipV="1">
              <a:off x="1811769" y="4699198"/>
              <a:ext cx="6240" cy="118663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8" name="Grafik 64">
              <a:extLst>
                <a:ext uri="{FF2B5EF4-FFF2-40B4-BE49-F238E27FC236}">
                  <a16:creationId xmlns:a16="http://schemas.microsoft.com/office/drawing/2014/main" id="{D22B2A80-CCDC-AEE1-622A-18D3F7C8C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28141"/>
            <a:stretch/>
          </p:blipFill>
          <p:spPr>
            <a:xfrm>
              <a:off x="1508929" y="4254994"/>
              <a:ext cx="618159" cy="444204"/>
            </a:xfrm>
            <a:prstGeom prst="rect">
              <a:avLst/>
            </a:prstGeom>
          </p:spPr>
        </p:pic>
        <p:cxnSp>
          <p:nvCxnSpPr>
            <p:cNvPr id="29" name="Gerader Verbinder 65">
              <a:extLst>
                <a:ext uri="{FF2B5EF4-FFF2-40B4-BE49-F238E27FC236}">
                  <a16:creationId xmlns:a16="http://schemas.microsoft.com/office/drawing/2014/main" id="{DDFD5DA7-657C-8239-9444-33ABD21BDA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96449" y="4658254"/>
              <a:ext cx="63064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" name="Grafik 71">
            <a:extLst>
              <a:ext uri="{FF2B5EF4-FFF2-40B4-BE49-F238E27FC236}">
                <a16:creationId xmlns:a16="http://schemas.microsoft.com/office/drawing/2014/main" id="{6C248589-363C-8DDB-6237-B4F0CD3827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flipH="1">
            <a:off x="2360824" y="5444815"/>
            <a:ext cx="817749" cy="442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1" name="Grafik 74">
            <a:extLst>
              <a:ext uri="{FF2B5EF4-FFF2-40B4-BE49-F238E27FC236}">
                <a16:creationId xmlns:a16="http://schemas.microsoft.com/office/drawing/2014/main" id="{E02ACFED-414C-6FC8-D450-4BB088F7DD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11" t="43823" r="35188" b="8531"/>
          <a:stretch/>
        </p:blipFill>
        <p:spPr bwMode="auto">
          <a:xfrm>
            <a:off x="4697259" y="4222887"/>
            <a:ext cx="1870227" cy="1958012"/>
          </a:xfrm>
          <a:prstGeom prst="roundRect">
            <a:avLst>
              <a:gd name="adj" fmla="val 14716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/>
            </a:solidFill>
          </a:ln>
          <a:effectLst/>
        </p:spPr>
      </p:pic>
      <p:pic>
        <p:nvPicPr>
          <p:cNvPr id="32" name="Grafik 78">
            <a:extLst>
              <a:ext uri="{FF2B5EF4-FFF2-40B4-BE49-F238E27FC236}">
                <a16:creationId xmlns:a16="http://schemas.microsoft.com/office/drawing/2014/main" id="{64D72F12-1ED9-6F34-DABC-EA8FF7D5FE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31" r="3447" b="8530"/>
          <a:stretch/>
        </p:blipFill>
        <p:spPr bwMode="auto">
          <a:xfrm>
            <a:off x="4697976" y="2098130"/>
            <a:ext cx="1870227" cy="2007722"/>
          </a:xfrm>
          <a:prstGeom prst="roundRect">
            <a:avLst>
              <a:gd name="adj" fmla="val 12768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/>
            </a:solidFill>
          </a:ln>
          <a:effectLst/>
        </p:spPr>
      </p:pic>
      <p:pic>
        <p:nvPicPr>
          <p:cNvPr id="33" name="Grafik 81">
            <a:extLst>
              <a:ext uri="{FF2B5EF4-FFF2-40B4-BE49-F238E27FC236}">
                <a16:creationId xmlns:a16="http://schemas.microsoft.com/office/drawing/2014/main" id="{B90AFBB5-43C2-7E84-77A1-AA87B0EB5EF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896201" y="2636912"/>
            <a:ext cx="793850" cy="1368151"/>
          </a:xfrm>
          <a:prstGeom prst="rect">
            <a:avLst/>
          </a:prstGeom>
        </p:spPr>
      </p:pic>
      <p:pic>
        <p:nvPicPr>
          <p:cNvPr id="34" name="Grafik 83">
            <a:extLst>
              <a:ext uri="{FF2B5EF4-FFF2-40B4-BE49-F238E27FC236}">
                <a16:creationId xmlns:a16="http://schemas.microsoft.com/office/drawing/2014/main" id="{C9B8FF3F-EA65-EE2C-47B7-7D59E14DB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7522" y="3204746"/>
            <a:ext cx="624140" cy="608768"/>
          </a:xfrm>
          <a:prstGeom prst="rect">
            <a:avLst/>
          </a:prstGeom>
          <a:noFill/>
        </p:spPr>
      </p:pic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BC53951-8FD4-B1A1-3661-4F0B3FC68AA4}"/>
              </a:ext>
            </a:extLst>
          </p:cNvPr>
          <p:cNvSpPr txBox="1">
            <a:spLocks/>
          </p:cNvSpPr>
          <p:nvPr/>
        </p:nvSpPr>
        <p:spPr bwMode="auto">
          <a:xfrm>
            <a:off x="203200" y="211350"/>
            <a:ext cx="914400" cy="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defTabSz="45720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None/>
              <a:defRPr sz="3600" b="0" i="0">
                <a:solidFill>
                  <a:schemeClr val="bg1"/>
                </a:solidFill>
                <a:latin typeface="+mn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100" b="1">
                <a:solidFill>
                  <a:srgbClr val="002060"/>
                </a:solidFill>
              </a:rPr>
              <a:t>Frage</a:t>
            </a:r>
            <a:r>
              <a:rPr lang="de-DE" sz="1100"/>
              <a:t>  </a:t>
            </a:r>
            <a:r>
              <a:rPr lang="de-DE" sz="1100" b="1"/>
              <a:t>Methodik</a:t>
            </a:r>
            <a:r>
              <a:rPr lang="de-DE" sz="1100"/>
              <a:t> </a:t>
            </a:r>
            <a:r>
              <a:rPr lang="de-DE" sz="1100" b="1">
                <a:solidFill>
                  <a:srgbClr val="002060"/>
                </a:solidFill>
              </a:rPr>
              <a:t>Ergebnisse</a:t>
            </a:r>
            <a:r>
              <a:rPr lang="de-DE" sz="1100"/>
              <a:t>  </a:t>
            </a:r>
            <a:r>
              <a:rPr lang="de-DE" sz="1100" b="1">
                <a:solidFill>
                  <a:srgbClr val="002060"/>
                </a:solidFill>
              </a:rPr>
              <a:t>Fazit</a:t>
            </a:r>
          </a:p>
          <a:p>
            <a:pPr>
              <a:lnSpc>
                <a:spcPct val="100000"/>
              </a:lnSpc>
            </a:pPr>
            <a:endParaRPr lang="de-DE" sz="1100" dirty="0"/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B96E894E-3E01-8C45-ABF0-8DA517D14E0D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275569E-5343-9A8A-05D4-954869306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0001" y="6552000"/>
            <a:ext cx="8125884" cy="1800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</p:spTree>
    <p:extLst>
      <p:ext uri="{BB962C8B-B14F-4D97-AF65-F5344CB8AC3E}">
        <p14:creationId xmlns:p14="http://schemas.microsoft.com/office/powerpoint/2010/main" val="184498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BA13-2D4A-0A39-4405-5B8B9131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Erzeugungskapazitäten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707F05-9086-63D9-3003-FE9C3BA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B04CD-6EE9-09B8-D3F8-A14E6F5D0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271FE5-2C8D-F6CB-FF8A-40AED920D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7408" y="980627"/>
            <a:ext cx="8424936" cy="5256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78F1C-36F9-46A2-CD18-450A71F63C95}"/>
              </a:ext>
            </a:extLst>
          </p:cNvPr>
          <p:cNvSpPr txBox="1"/>
          <p:nvPr/>
        </p:nvSpPr>
        <p:spPr bwMode="auto">
          <a:xfrm>
            <a:off x="9336360" y="1052736"/>
            <a:ext cx="2567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Wasserstoff führt zu zusätzlichen Kapazitätsinvestitionen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Eingeschränkte Windkraft: zusätzliche Kapazität ist hauptsächlich Solar-PV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Höhere Zusatzinvestitionen in PV mit Tankspeichern, da Kavernen saisonaler Schwankungen besser ausgleichen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8D1C32C-F240-F4EA-863B-17515D88E010}"/>
              </a:ext>
            </a:extLst>
          </p:cNvPr>
          <p:cNvSpPr txBox="1">
            <a:spLocks/>
          </p:cNvSpPr>
          <p:nvPr/>
        </p:nvSpPr>
        <p:spPr bwMode="auto">
          <a:xfrm>
            <a:off x="203200" y="211350"/>
            <a:ext cx="914400" cy="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defTabSz="45720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None/>
              <a:defRPr sz="3600" b="0" i="0">
                <a:solidFill>
                  <a:schemeClr val="bg1"/>
                </a:solidFill>
                <a:latin typeface="+mn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100" b="1" dirty="0">
                <a:solidFill>
                  <a:srgbClr val="002060"/>
                </a:solidFill>
              </a:rPr>
              <a:t>Frage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Methodik</a:t>
            </a:r>
            <a:r>
              <a:rPr lang="de-DE" sz="1100" dirty="0"/>
              <a:t> </a:t>
            </a:r>
            <a:r>
              <a:rPr lang="de-DE" sz="1100" b="1" dirty="0"/>
              <a:t>Ergebnisse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Fazit</a:t>
            </a:r>
          </a:p>
          <a:p>
            <a:pPr>
              <a:lnSpc>
                <a:spcPct val="100000"/>
              </a:lnSpc>
            </a:pPr>
            <a:endParaRPr lang="de-DE" sz="11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0B04EFA-3E82-F7B9-BE2C-D1B8968AA80A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2316439-B772-E2AD-C56E-6DBB65ED9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0001" y="6552000"/>
            <a:ext cx="8125884" cy="1800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</p:spTree>
    <p:extLst>
      <p:ext uri="{BB962C8B-B14F-4D97-AF65-F5344CB8AC3E}">
        <p14:creationId xmlns:p14="http://schemas.microsoft.com/office/powerpoint/2010/main" val="230971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2158-83F2-3A58-8EDF-65702571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01DD49-95E7-B117-46F8-28220384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37B03-6093-E5FE-C62E-BACAB0844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4A20D-F3AB-95DB-33A7-00036FAEE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" t="1701"/>
          <a:stretch/>
        </p:blipFill>
        <p:spPr bwMode="auto">
          <a:xfrm>
            <a:off x="119336" y="918000"/>
            <a:ext cx="8744866" cy="53685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4C3B3B-64C1-3EF9-2CFA-B734C4121460}"/>
              </a:ext>
            </a:extLst>
          </p:cNvPr>
          <p:cNvSpPr txBox="1"/>
          <p:nvPr/>
        </p:nvSpPr>
        <p:spPr bwMode="auto">
          <a:xfrm>
            <a:off x="8760296" y="1120676"/>
            <a:ext cx="34317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Zusätzliche PV-Erzeugung, wenn der Windausbau begrenzt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Weniger Stromexporte mit Kavernenspeicher: Überschüsse aus erneuerbaren Energien können besser im Inland genutzt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Verringerung der fossilen Energieerzeugung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Ohne Stromverbund: Kurzzeitige Stromspeicherung ist erforderlich, um die Überschüsse aus erneuerbaren Energien auszugleichen, selbst wenn ein großer Kavernenspeicher vorhanden ist.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3EFF2AC-FAAE-5E81-476F-A59F1D34B2EF}"/>
              </a:ext>
            </a:extLst>
          </p:cNvPr>
          <p:cNvSpPr txBox="1">
            <a:spLocks/>
          </p:cNvSpPr>
          <p:nvPr/>
        </p:nvSpPr>
        <p:spPr bwMode="auto">
          <a:xfrm>
            <a:off x="203200" y="211350"/>
            <a:ext cx="914400" cy="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defTabSz="45720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None/>
              <a:defRPr sz="3600" b="0" i="0">
                <a:solidFill>
                  <a:schemeClr val="bg1"/>
                </a:solidFill>
                <a:latin typeface="+mn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100" b="1" dirty="0">
                <a:solidFill>
                  <a:srgbClr val="002060"/>
                </a:solidFill>
              </a:rPr>
              <a:t>Frage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Methodik</a:t>
            </a:r>
            <a:r>
              <a:rPr lang="de-DE" sz="1100" dirty="0"/>
              <a:t> </a:t>
            </a:r>
            <a:r>
              <a:rPr lang="de-DE" sz="1100" b="1" dirty="0"/>
              <a:t>Ergebnisse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Fazit</a:t>
            </a:r>
          </a:p>
          <a:p>
            <a:pPr>
              <a:lnSpc>
                <a:spcPct val="100000"/>
              </a:lnSpc>
            </a:pPr>
            <a:endParaRPr lang="de-DE" sz="1100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B9DE0C3-7597-A36A-0318-BD1D894E28F6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ABEF9A9-8A2B-967E-6B4F-F23A2F269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0001" y="6552000"/>
            <a:ext cx="8125884" cy="1800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</p:spTree>
    <p:extLst>
      <p:ext uri="{BB962C8B-B14F-4D97-AF65-F5344CB8AC3E}">
        <p14:creationId xmlns:p14="http://schemas.microsoft.com/office/powerpoint/2010/main" val="120386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11EE-BBD2-01EE-301B-292256AD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Zusätzliche Stromsystemkosten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1B299-FB1B-9F4B-25A6-FA1EB7B3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3803-4526-4645-B715-105BE440F5D7}" type="slidenum">
              <a:rPr lang="de-DE" smtClean="0"/>
              <a:t>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1BDFC-D3D7-9D17-4C2A-ECE7CA24F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Stromsektoreffekte grüner Wasserstoffproduktion in Deutschland</a:t>
            </a:r>
            <a:endParaRPr lang="de-DE" sz="1400" dirty="0"/>
          </a:p>
        </p:txBody>
      </p:sp>
      <p:pic>
        <p:nvPicPr>
          <p:cNvPr id="8" name="Grafik 17">
            <a:extLst>
              <a:ext uri="{FF2B5EF4-FFF2-40B4-BE49-F238E27FC236}">
                <a16:creationId xmlns:a16="http://schemas.microsoft.com/office/drawing/2014/main" id="{AB1709B7-23BF-039E-738C-0231F3A27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9336" y="938340"/>
            <a:ext cx="8856984" cy="534167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2A3901-5F89-901D-4A38-EB8955870B31}"/>
              </a:ext>
            </a:extLst>
          </p:cNvPr>
          <p:cNvSpPr txBox="1">
            <a:spLocks/>
          </p:cNvSpPr>
          <p:nvPr/>
        </p:nvSpPr>
        <p:spPr bwMode="auto">
          <a:xfrm>
            <a:off x="203200" y="211350"/>
            <a:ext cx="914400" cy="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defTabSz="45720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None/>
              <a:defRPr sz="3600" b="0" i="0">
                <a:solidFill>
                  <a:schemeClr val="bg1"/>
                </a:solidFill>
                <a:latin typeface="+mn-lt"/>
                <a:ea typeface="ＭＳ Ｐゴシック"/>
                <a:cs typeface="Calibri"/>
              </a:defRPr>
            </a:lvl1pPr>
            <a:lvl2pPr marL="468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2pPr>
            <a:lvl3pPr marL="900000" indent="-216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3pPr>
            <a:lvl4pPr marL="1350000" indent="-180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4pPr>
            <a:lvl5pPr marL="1800000" indent="-144000" algn="l" defTabSz="4572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>
                <a:solidFill>
                  <a:schemeClr val="tx1"/>
                </a:solidFill>
                <a:latin typeface="+mj-lt"/>
                <a:ea typeface="ＭＳ Ｐゴシック"/>
                <a:cs typeface="Calibri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100" b="1" dirty="0">
                <a:solidFill>
                  <a:srgbClr val="002060"/>
                </a:solidFill>
              </a:rPr>
              <a:t>Frage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Methodik</a:t>
            </a:r>
            <a:r>
              <a:rPr lang="de-DE" sz="1100" dirty="0"/>
              <a:t> </a:t>
            </a:r>
            <a:r>
              <a:rPr lang="de-DE" sz="1100" b="1" dirty="0"/>
              <a:t>Ergebnisse</a:t>
            </a:r>
            <a:r>
              <a:rPr lang="de-DE" sz="1100" dirty="0"/>
              <a:t>  </a:t>
            </a:r>
            <a:r>
              <a:rPr lang="de-DE" sz="1100" b="1" dirty="0">
                <a:solidFill>
                  <a:srgbClr val="002060"/>
                </a:solidFill>
              </a:rPr>
              <a:t>Fazit</a:t>
            </a:r>
          </a:p>
          <a:p>
            <a:pPr>
              <a:lnSpc>
                <a:spcPct val="100000"/>
              </a:lnSpc>
            </a:pPr>
            <a:endParaRPr lang="de-DE" sz="1100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1F012EF-EE4E-3ECA-757F-AB24C1840ADB}"/>
              </a:ext>
            </a:extLst>
          </p:cNvPr>
          <p:cNvSpPr txBox="1">
            <a:spLocks/>
          </p:cNvSpPr>
          <p:nvPr/>
        </p:nvSpPr>
        <p:spPr bwMode="auto">
          <a:xfrm>
            <a:off x="593416" y="6372000"/>
            <a:ext cx="34818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j-lt"/>
                <a:ea typeface="ＭＳ Ｐゴシック"/>
                <a:cs typeface="ＭＳ Ｐゴシック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5pPr>
            <a:lvl6pPr marL="22860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6pPr>
            <a:lvl7pPr marL="27432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7pPr>
            <a:lvl8pPr marL="32004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8pPr>
            <a:lvl9pPr marL="3657600" algn="l" defTabSz="457200">
              <a:defRPr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de-DE" dirty="0"/>
              <a:t>/ 10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E076466-2FF7-7305-B11F-2CEBE88B1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0001" y="6552000"/>
            <a:ext cx="8125884" cy="180000"/>
          </a:xfrm>
        </p:spPr>
        <p:txBody>
          <a:bodyPr/>
          <a:lstStyle/>
          <a:p>
            <a:pPr>
              <a:defRPr/>
            </a:pPr>
            <a:r>
              <a:rPr lang="de-DE" dirty="0"/>
              <a:t>Dana Kirchem, Wolf-Peter Schill, 15.12.2023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436AF72-0650-D8FC-46E0-0DEDCE38A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6320" y="1080000"/>
            <a:ext cx="2952328" cy="5043600"/>
          </a:xfrm>
        </p:spPr>
        <p:txBody>
          <a:bodyPr/>
          <a:lstStyle/>
          <a:p>
            <a:r>
              <a:rPr lang="de-DE" sz="1600" dirty="0"/>
              <a:t>Wasserstoff verursacht zusätzliche Systemkosten </a:t>
            </a:r>
          </a:p>
          <a:p>
            <a:r>
              <a:rPr lang="de-DE" sz="1600" dirty="0"/>
              <a:t>Systemkosten am niedrigsten bei verbrauchsnaher Kavernenspeicherung</a:t>
            </a:r>
          </a:p>
          <a:p>
            <a:r>
              <a:rPr lang="de-DE" sz="1600" dirty="0"/>
              <a:t>Zusätzliche Transportkosten können die Flexibilitätsvorteile der Kavernen aufwiegen</a:t>
            </a:r>
          </a:p>
          <a:p>
            <a:r>
              <a:rPr lang="de-DE" sz="1600" dirty="0"/>
              <a:t>Kosteneffekte getrieben von Investitionen in Erneuerbare</a:t>
            </a:r>
          </a:p>
          <a:p>
            <a:r>
              <a:rPr lang="de-DE" sz="1600" dirty="0"/>
              <a:t>Mehr Wasserstoffproduktion bei Kavernenspeicherung</a:t>
            </a:r>
          </a:p>
          <a:p>
            <a:pPr lvl="1"/>
            <a:r>
              <a:rPr lang="de-DE" sz="1600" dirty="0"/>
              <a:t>höhere Elektrolyseurkapazität</a:t>
            </a:r>
          </a:p>
          <a:p>
            <a:r>
              <a:rPr lang="de-DE" sz="1600" dirty="0"/>
              <a:t>Kavernenspeicher reduzieren im Stromverbund die variablen Kosten durch fossile Erzeugung</a:t>
            </a:r>
          </a:p>
        </p:txBody>
      </p:sp>
    </p:spTree>
    <p:extLst>
      <p:ext uri="{BB962C8B-B14F-4D97-AF65-F5344CB8AC3E}">
        <p14:creationId xmlns:p14="http://schemas.microsoft.com/office/powerpoint/2010/main" val="545315802"/>
      </p:ext>
    </p:extLst>
  </p:cSld>
  <p:clrMapOvr>
    <a:masterClrMapping/>
  </p:clrMapOvr>
</p:sld>
</file>

<file path=ppt/theme/theme1.xml><?xml version="1.0" encoding="utf-8"?>
<a:theme xmlns:a="http://schemas.openxmlformats.org/drawingml/2006/main" name="diw_powerpoint-vorlage_en_kurz">
  <a:themeElements>
    <a:clrScheme name="DIW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 1">
      <a:majorFont>
        <a:latin typeface="Calibri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8F989D"/>
        </a:solidFill>
        <a:ln>
          <a:noFill/>
        </a:ln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solidFill>
          <a:srgbClr val="6DA5D5"/>
        </a:solidFill>
        <a:ln w="9525">
          <a:noFill/>
          <a:miter lim="800000"/>
          <a:headEnd/>
          <a:tailEnd/>
        </a:ln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Kapitel-Intro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 1">
      <a:majorFont>
        <a:latin typeface="Calibri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8F989D"/>
        </a:solidFill>
        <a:ln>
          <a:noFill/>
        </a:ln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solidFill>
          <a:srgbClr val="6DA5D5"/>
        </a:solidFill>
        <a:ln w="9525">
          <a:noFill/>
          <a:miter lim="800000"/>
          <a:headEnd/>
          <a:tailEnd/>
        </a:ln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Content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">
      <a:majorFont>
        <a:latin typeface="Calibri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2"/>
        </a:solidFill>
        <a:ln>
          <a:noFill/>
        </a:ln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accent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4.xml><?xml version="1.0" encoding="utf-8"?>
<a:theme xmlns:a="http://schemas.openxmlformats.org/drawingml/2006/main" name="Schlussfolie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 1">
      <a:majorFont>
        <a:latin typeface="Calibri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solidFill>
          <a:srgbClr val="6DA5D5"/>
        </a:solidFill>
        <a:ln w="9525">
          <a:noFill/>
          <a:miter lim="800000"/>
          <a:headEnd/>
          <a:tailEnd/>
        </a:ln>
      </a:spPr>
      <a:bodyPr/>
      <a:lstStyle/>
    </a:tx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cd_diw_powerpoint-vorlage_en_kurz_2019</Template>
  <TotalTime>0</TotalTime>
  <Words>604</Words>
  <Application>Microsoft Office PowerPoint</Application>
  <DocSecurity>0</DocSecurity>
  <PresentationFormat>Breitbild</PresentationFormat>
  <Paragraphs>125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Trebuchet MS</vt:lpstr>
      <vt:lpstr>diw_powerpoint-vorlage_en_kurz</vt:lpstr>
      <vt:lpstr>Kapitel-Intro</vt:lpstr>
      <vt:lpstr>Content</vt:lpstr>
      <vt:lpstr>Schlussfolie</vt:lpstr>
      <vt:lpstr>Strommarkttreffen 15.12.2023</vt:lpstr>
      <vt:lpstr>Ausgangslage</vt:lpstr>
      <vt:lpstr>Forschungsfrage</vt:lpstr>
      <vt:lpstr>Das Modell DIETER (Dispatch and Investment Evaluation Tool with Endogenous Renewables)</vt:lpstr>
      <vt:lpstr>Wasserstoff-Lieferketten</vt:lpstr>
      <vt:lpstr>Wasserstoff-Szenarien</vt:lpstr>
      <vt:lpstr>Erzeugungskapazitäten</vt:lpstr>
      <vt:lpstr>Energiemix</vt:lpstr>
      <vt:lpstr>Zusätzliche Stromsystemkosten</vt:lpstr>
      <vt:lpstr>Fazit und Politikempfehlungen</vt:lpstr>
      <vt:lpstr>Publikationen</vt:lpstr>
      <vt:lpstr>PowerPoint-Präsentation</vt:lpstr>
    </vt:vector>
  </TitlesOfParts>
  <Manager/>
  <Company>DIW Berlin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Institute for Economic Research– DIW Berlin</dc:title>
  <dc:subject/>
  <dc:creator>Kirchem, Dana</dc:creator>
  <cp:keywords/>
  <dc:description/>
  <cp:lastModifiedBy>Kirchem, Dana</cp:lastModifiedBy>
  <cp:revision>176</cp:revision>
  <dcterms:created xsi:type="dcterms:W3CDTF">2022-03-30T13:06:07Z</dcterms:created>
  <dcterms:modified xsi:type="dcterms:W3CDTF">2023-11-30T15:59:18Z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2023-09-06T09:34:24Z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89e77033-8876-4ceb-8259-983014a016a2</vt:lpwstr>
  </property>
  <property fmtid="{D5CDD505-2E9C-101B-9397-08002B2CF9AE}" pid="7" name="MSIP_Label_defa4170-0d19-0005-0004-bc88714345d2_ActionId">
    <vt:lpwstr>2f40a42d-4480-448e-920c-f542212ec6f9</vt:lpwstr>
  </property>
  <property fmtid="{D5CDD505-2E9C-101B-9397-08002B2CF9AE}" pid="8" name="MSIP_Label_defa4170-0d19-0005-0004-bc88714345d2_ContentBits">
    <vt:lpwstr>0</vt:lpwstr>
  </property>
</Properties>
</file>