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4" r:id="rId4"/>
  </p:sldMasterIdLst>
  <p:notesMasterIdLst>
    <p:notesMasterId r:id="rId17"/>
  </p:notesMasterIdLst>
  <p:handoutMasterIdLst>
    <p:handoutMasterId r:id="rId18"/>
  </p:handoutMasterIdLst>
  <p:sldIdLst>
    <p:sldId id="274" r:id="rId5"/>
    <p:sldId id="276" r:id="rId6"/>
    <p:sldId id="275" r:id="rId7"/>
    <p:sldId id="284" r:id="rId8"/>
    <p:sldId id="286" r:id="rId9"/>
    <p:sldId id="287" r:id="rId10"/>
    <p:sldId id="288" r:id="rId11"/>
    <p:sldId id="291" r:id="rId12"/>
    <p:sldId id="289" r:id="rId13"/>
    <p:sldId id="290" r:id="rId14"/>
    <p:sldId id="281" r:id="rId15"/>
    <p:sldId id="283" r:id="rId16"/>
  </p:sldIdLst>
  <p:sldSz cx="12192000" cy="6858000"/>
  <p:notesSz cx="6858000" cy="9144000"/>
  <p:custDataLst>
    <p:tags r:id="rId19"/>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5050"/>
    <a:srgbClr val="F46205"/>
    <a:srgbClr val="003584"/>
    <a:srgbClr val="F4EFED"/>
    <a:srgbClr val="3C8CFA"/>
    <a:srgbClr val="75A8C1"/>
    <a:srgbClr val="FFFFFF"/>
    <a:srgbClr val="33A92F"/>
    <a:srgbClr val="00458C"/>
    <a:srgbClr val="F4F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F84F8C-17F9-187B-DFF9-AD6F1490E498}" v="3" dt="2025-03-20T06:57:35.17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135889F-BEE7-D246-8EC9-161E6F835C6E}"/>
              </a:ext>
            </a:extLst>
          </p:cNvPr>
          <p:cNvSpPr>
            <a:spLocks noGrp="1"/>
          </p:cNvSpPr>
          <p:nvPr>
            <p:ph type="hdr" sz="quarter"/>
          </p:nvPr>
        </p:nvSpPr>
        <p:spPr>
          <a:xfrm>
            <a:off x="482838" y="299100"/>
            <a:ext cx="2811566" cy="458788"/>
          </a:xfrm>
          <a:prstGeom prst="rect">
            <a:avLst/>
          </a:prstGeom>
        </p:spPr>
        <p:txBody>
          <a:bodyPr vert="horz" lIns="0" tIns="0" rIns="0" bIns="0" rtlCol="0"/>
          <a:lstStyle>
            <a:lvl1pPr algn="l">
              <a:defRPr sz="1200"/>
            </a:lvl1pPr>
          </a:lstStyle>
          <a:p>
            <a:endParaRPr lang="nl-NL" sz="1000">
              <a:latin typeface="Arial" panose="020B0604020202020204" pitchFamily="34" charset="0"/>
              <a:cs typeface="Arial" panose="020B0604020202020204" pitchFamily="34" charset="0"/>
            </a:endParaRPr>
          </a:p>
        </p:txBody>
      </p:sp>
      <p:sp>
        <p:nvSpPr>
          <p:cNvPr id="3" name="Tijdelijke aanduiding voor datum 2">
            <a:extLst>
              <a:ext uri="{FF2B5EF4-FFF2-40B4-BE49-F238E27FC236}">
                <a16:creationId xmlns:a16="http://schemas.microsoft.com/office/drawing/2014/main" id="{F10083A9-0A0B-BD40-856E-7DC0F93DE0EE}"/>
              </a:ext>
            </a:extLst>
          </p:cNvPr>
          <p:cNvSpPr>
            <a:spLocks noGrp="1"/>
          </p:cNvSpPr>
          <p:nvPr>
            <p:ph type="dt" sz="quarter" idx="1"/>
          </p:nvPr>
        </p:nvSpPr>
        <p:spPr>
          <a:xfrm>
            <a:off x="3563596" y="299100"/>
            <a:ext cx="2811566" cy="458788"/>
          </a:xfrm>
          <a:prstGeom prst="rect">
            <a:avLst/>
          </a:prstGeom>
        </p:spPr>
        <p:txBody>
          <a:bodyPr vert="horz" lIns="0" tIns="0" rIns="0" bIns="0" rtlCol="0"/>
          <a:lstStyle>
            <a:lvl1pPr algn="r">
              <a:defRPr sz="1200"/>
            </a:lvl1pPr>
          </a:lstStyle>
          <a:p>
            <a:fld id="{A34DF070-8E5B-CC49-B8B4-7076285CB242}" type="datetimeFigureOut">
              <a:rPr lang="nl-NL" sz="1000" smtClean="0">
                <a:latin typeface="Arial" panose="020B0604020202020204" pitchFamily="34" charset="0"/>
                <a:cs typeface="Arial" panose="020B0604020202020204" pitchFamily="34" charset="0"/>
              </a:rPr>
              <a:t>20-3-2025</a:t>
            </a:fld>
            <a:endParaRPr lang="nl-NL" sz="1000">
              <a:latin typeface="Arial" panose="020B0604020202020204" pitchFamily="34" charset="0"/>
              <a:cs typeface="Arial" panose="020B0604020202020204" pitchFamily="34" charset="0"/>
            </a:endParaRPr>
          </a:p>
        </p:txBody>
      </p:sp>
      <p:sp>
        <p:nvSpPr>
          <p:cNvPr id="4" name="Tijdelijke aanduiding voor voettekst 3">
            <a:extLst>
              <a:ext uri="{FF2B5EF4-FFF2-40B4-BE49-F238E27FC236}">
                <a16:creationId xmlns:a16="http://schemas.microsoft.com/office/drawing/2014/main" id="{25313DD2-3FCD-EF4F-86DB-7B5731AC0CEC}"/>
              </a:ext>
            </a:extLst>
          </p:cNvPr>
          <p:cNvSpPr>
            <a:spLocks noGrp="1"/>
          </p:cNvSpPr>
          <p:nvPr>
            <p:ph type="ftr" sz="quarter" idx="2"/>
          </p:nvPr>
        </p:nvSpPr>
        <p:spPr>
          <a:xfrm>
            <a:off x="482838" y="8386113"/>
            <a:ext cx="2811566" cy="458787"/>
          </a:xfrm>
          <a:prstGeom prst="rect">
            <a:avLst/>
          </a:prstGeom>
        </p:spPr>
        <p:txBody>
          <a:bodyPr vert="horz" lIns="0" tIns="0" rIns="0" bIns="0" rtlCol="0" anchor="b"/>
          <a:lstStyle>
            <a:lvl1pPr algn="l">
              <a:defRPr sz="1200"/>
            </a:lvl1pPr>
          </a:lstStyle>
          <a:p>
            <a:endParaRPr lang="nl-NL" sz="1000">
              <a:latin typeface="Arial" panose="020B0604020202020204" pitchFamily="34" charset="0"/>
              <a:cs typeface="Arial" panose="020B0604020202020204" pitchFamily="34" charset="0"/>
            </a:endParaRPr>
          </a:p>
        </p:txBody>
      </p:sp>
      <p:sp>
        <p:nvSpPr>
          <p:cNvPr id="5" name="Tijdelijke aanduiding voor dianummer 4">
            <a:extLst>
              <a:ext uri="{FF2B5EF4-FFF2-40B4-BE49-F238E27FC236}">
                <a16:creationId xmlns:a16="http://schemas.microsoft.com/office/drawing/2014/main" id="{748641C9-4DD1-C14F-8831-692DEDA3C71E}"/>
              </a:ext>
            </a:extLst>
          </p:cNvPr>
          <p:cNvSpPr>
            <a:spLocks noGrp="1"/>
          </p:cNvSpPr>
          <p:nvPr>
            <p:ph type="sldNum" sz="quarter" idx="3"/>
          </p:nvPr>
        </p:nvSpPr>
        <p:spPr>
          <a:xfrm>
            <a:off x="3563596" y="8386113"/>
            <a:ext cx="537835" cy="458787"/>
          </a:xfrm>
          <a:prstGeom prst="rect">
            <a:avLst/>
          </a:prstGeom>
        </p:spPr>
        <p:txBody>
          <a:bodyPr vert="horz" lIns="0" tIns="0" rIns="0" bIns="0" rtlCol="0" anchor="b"/>
          <a:lstStyle>
            <a:lvl1pPr algn="r">
              <a:defRPr sz="1200"/>
            </a:lvl1pPr>
          </a:lstStyle>
          <a:p>
            <a:pPr algn="l"/>
            <a:fld id="{6396F89D-3030-594C-9DA4-A781977EA962}" type="slidenum">
              <a:rPr lang="nl-NL" sz="1000" smtClean="0">
                <a:latin typeface="Arial" panose="020B0604020202020204" pitchFamily="34" charset="0"/>
                <a:cs typeface="Arial" panose="020B0604020202020204" pitchFamily="34" charset="0"/>
              </a:rPr>
              <a:pPr algn="l"/>
              <a:t>‹Nr.›</a:t>
            </a:fld>
            <a:endParaRPr lang="nl-NL" sz="100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9FFB51F8-21D6-CA42-87E1-8897ADAB33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72794" y="8674626"/>
            <a:ext cx="902368" cy="170274"/>
          </a:xfrm>
          <a:prstGeom prst="rect">
            <a:avLst/>
          </a:prstGeom>
        </p:spPr>
      </p:pic>
    </p:spTree>
    <p:extLst>
      <p:ext uri="{BB962C8B-B14F-4D97-AF65-F5344CB8AC3E}">
        <p14:creationId xmlns:p14="http://schemas.microsoft.com/office/powerpoint/2010/main" val="74248094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685800" y="342106"/>
            <a:ext cx="2219770" cy="458788"/>
          </a:xfrm>
          <a:prstGeom prst="rect">
            <a:avLst/>
          </a:prstGeom>
        </p:spPr>
        <p:txBody>
          <a:bodyPr vert="horz" lIns="0" tIns="0" rIns="0" bIns="0" rtlCol="0"/>
          <a:lstStyle>
            <a:lvl1pPr algn="l">
              <a:defRPr sz="1000">
                <a:latin typeface="Arial" panose="020B0604020202020204" pitchFamily="34" charset="0"/>
                <a:cs typeface="Arial" panose="020B0604020202020204" pitchFamily="34" charset="0"/>
              </a:defRPr>
            </a:lvl1pPr>
          </a:lstStyle>
          <a:p>
            <a:endParaRPr lang="nl-NL" sz="1000"/>
          </a:p>
        </p:txBody>
      </p:sp>
      <p:sp>
        <p:nvSpPr>
          <p:cNvPr id="3" name="Tijdelijke aanduiding voor datum 2"/>
          <p:cNvSpPr>
            <a:spLocks noGrp="1"/>
          </p:cNvSpPr>
          <p:nvPr>
            <p:ph type="dt" idx="1"/>
          </p:nvPr>
        </p:nvSpPr>
        <p:spPr>
          <a:xfrm>
            <a:off x="3952428" y="342106"/>
            <a:ext cx="2219771" cy="458788"/>
          </a:xfrm>
          <a:prstGeom prst="rect">
            <a:avLst/>
          </a:prstGeom>
        </p:spPr>
        <p:txBody>
          <a:bodyPr vert="horz" lIns="0" tIns="0" rIns="0" bIns="0" rtlCol="0"/>
          <a:lstStyle>
            <a:lvl1pPr algn="r">
              <a:defRPr sz="1000">
                <a:latin typeface="Arial" panose="020B0604020202020204" pitchFamily="34" charset="0"/>
                <a:cs typeface="Arial" panose="020B0604020202020204" pitchFamily="34" charset="0"/>
              </a:defRPr>
            </a:lvl1pPr>
          </a:lstStyle>
          <a:p>
            <a:fld id="{C452CE01-F0EE-0542-9C7C-A6A119AE24D4}" type="datetimeFigureOut">
              <a:rPr lang="nl-NL" smtClean="0"/>
              <a:pPr/>
              <a:t>20-3-2025</a:t>
            </a:fld>
            <a:endParaRPr lang="nl-NL" sz="100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schemeClr val="bg1">
                <a:lumMod val="85000"/>
              </a:schemeClr>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685800" y="8226426"/>
            <a:ext cx="2219770" cy="458787"/>
          </a:xfrm>
          <a:prstGeom prst="rect">
            <a:avLst/>
          </a:prstGeom>
        </p:spPr>
        <p:txBody>
          <a:bodyPr vert="horz" lIns="0" tIns="0" rIns="0" bIns="0" rtlCol="0" anchor="b"/>
          <a:lstStyle>
            <a:lvl1pPr algn="l">
              <a:defRPr sz="1000">
                <a:latin typeface="Arial" panose="020B0604020202020204" pitchFamily="34" charset="0"/>
                <a:cs typeface="Arial" panose="020B0604020202020204" pitchFamily="34" charset="0"/>
              </a:defRPr>
            </a:lvl1pPr>
          </a:lstStyle>
          <a:p>
            <a:endParaRPr lang="nl-NL" sz="1000"/>
          </a:p>
        </p:txBody>
      </p:sp>
      <p:sp>
        <p:nvSpPr>
          <p:cNvPr id="7" name="Tijdelijke aanduiding voor dianummer 6"/>
          <p:cNvSpPr>
            <a:spLocks noGrp="1"/>
          </p:cNvSpPr>
          <p:nvPr>
            <p:ph type="sldNum" sz="quarter" idx="5"/>
          </p:nvPr>
        </p:nvSpPr>
        <p:spPr>
          <a:xfrm>
            <a:off x="3004915" y="8226426"/>
            <a:ext cx="848169" cy="458787"/>
          </a:xfrm>
          <a:prstGeom prst="rect">
            <a:avLst/>
          </a:prstGeom>
        </p:spPr>
        <p:txBody>
          <a:bodyPr vert="horz" lIns="0" tIns="0" rIns="0" bIns="0" rtlCol="0" anchor="b"/>
          <a:lstStyle>
            <a:lvl1pPr algn="ctr">
              <a:defRPr sz="1000">
                <a:latin typeface="Arial" panose="020B0604020202020204" pitchFamily="34" charset="0"/>
                <a:cs typeface="Arial" panose="020B0604020202020204" pitchFamily="34" charset="0"/>
              </a:defRPr>
            </a:lvl1pPr>
          </a:lstStyle>
          <a:p>
            <a:fld id="{7F402A06-7FC3-1644-A096-6463E52B584B}" type="slidenum">
              <a:rPr lang="nl-NL" smtClean="0"/>
              <a:pPr/>
              <a:t>‹Nr.›</a:t>
            </a:fld>
            <a:endParaRPr lang="nl-NL" sz="1000"/>
          </a:p>
        </p:txBody>
      </p:sp>
      <p:pic>
        <p:nvPicPr>
          <p:cNvPr id="8" name="Afbeelding 7">
            <a:extLst>
              <a:ext uri="{FF2B5EF4-FFF2-40B4-BE49-F238E27FC236}">
                <a16:creationId xmlns:a16="http://schemas.microsoft.com/office/drawing/2014/main" id="{9C7E1393-0D5C-B44D-AFC7-654C2CCD98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69831" y="8514939"/>
            <a:ext cx="902368" cy="170274"/>
          </a:xfrm>
          <a:prstGeom prst="rect">
            <a:avLst/>
          </a:prstGeom>
        </p:spPr>
      </p:pic>
    </p:spTree>
    <p:extLst>
      <p:ext uri="{BB962C8B-B14F-4D97-AF65-F5344CB8AC3E}">
        <p14:creationId xmlns:p14="http://schemas.microsoft.com/office/powerpoint/2010/main" val="120924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andscape image">
    <p:bg>
      <p:bgPr>
        <a:solidFill>
          <a:schemeClr val="bg1"/>
        </a:solidFill>
        <a:effectLst/>
      </p:bgPr>
    </p:bg>
    <p:spTree>
      <p:nvGrpSpPr>
        <p:cNvPr id="1" name=""/>
        <p:cNvGrpSpPr/>
        <p:nvPr/>
      </p:nvGrpSpPr>
      <p:grpSpPr>
        <a:xfrm>
          <a:off x="0" y="0"/>
          <a:ext cx="0" cy="0"/>
          <a:chOff x="0" y="0"/>
          <a:chExt cx="0" cy="0"/>
        </a:xfrm>
      </p:grpSpPr>
      <p:sp>
        <p:nvSpPr>
          <p:cNvPr id="150" name="Vrije vorm: vorm 149">
            <a:extLst>
              <a:ext uri="{FF2B5EF4-FFF2-40B4-BE49-F238E27FC236}">
                <a16:creationId xmlns:a16="http://schemas.microsoft.com/office/drawing/2014/main" id="{AA5AF2D3-4678-50BF-48CF-7F4C414DFCC3}"/>
              </a:ext>
            </a:extLst>
          </p:cNvPr>
          <p:cNvSpPr/>
          <p:nvPr userDrawn="1"/>
        </p:nvSpPr>
        <p:spPr>
          <a:xfrm>
            <a:off x="0" y="0"/>
            <a:ext cx="12192000" cy="6858000"/>
          </a:xfrm>
          <a:custGeom>
            <a:avLst/>
            <a:gdLst>
              <a:gd name="connsiteX0" fmla="*/ 0 w 12192000"/>
              <a:gd name="connsiteY0" fmla="*/ 0 h 6858000"/>
              <a:gd name="connsiteX1" fmla="*/ 381000 w 12192000"/>
              <a:gd name="connsiteY1" fmla="*/ 0 h 6858000"/>
              <a:gd name="connsiteX2" fmla="*/ 381000 w 12192000"/>
              <a:gd name="connsiteY2" fmla="*/ 5713200 h 6858000"/>
              <a:gd name="connsiteX3" fmla="*/ 11811000 w 12192000"/>
              <a:gd name="connsiteY3" fmla="*/ 5713200 h 6858000"/>
              <a:gd name="connsiteX4" fmla="*/ 1181100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381000" y="0"/>
                </a:lnTo>
                <a:lnTo>
                  <a:pt x="381000" y="5713200"/>
                </a:lnTo>
                <a:lnTo>
                  <a:pt x="11811000" y="5713200"/>
                </a:lnTo>
                <a:lnTo>
                  <a:pt x="11811000" y="0"/>
                </a:lnTo>
                <a:lnTo>
                  <a:pt x="12192000" y="0"/>
                </a:lnTo>
                <a:lnTo>
                  <a:pt x="12192000" y="6858000"/>
                </a:lnTo>
                <a:lnTo>
                  <a:pt x="0" y="6858000"/>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de-DE" noProof="0"/>
          </a:p>
        </p:txBody>
      </p:sp>
      <p:sp>
        <p:nvSpPr>
          <p:cNvPr id="151" name="Rechthoek 150">
            <a:extLst>
              <a:ext uri="{FF2B5EF4-FFF2-40B4-BE49-F238E27FC236}">
                <a16:creationId xmlns:a16="http://schemas.microsoft.com/office/drawing/2014/main" id="{89E7EDAC-641B-5F6F-ACD4-8961F0112C1B}"/>
              </a:ext>
            </a:extLst>
          </p:cNvPr>
          <p:cNvSpPr/>
          <p:nvPr userDrawn="1"/>
        </p:nvSpPr>
        <p:spPr>
          <a:xfrm>
            <a:off x="360000" y="0"/>
            <a:ext cx="11428224" cy="5724000"/>
          </a:xfrm>
          <a:prstGeom prst="rect">
            <a:avLst/>
          </a:prstGeom>
          <a:gradFill flip="none" rotWithShape="1">
            <a:gsLst>
              <a:gs pos="0">
                <a:srgbClr val="505050">
                  <a:lumMod val="55000"/>
                  <a:alpha val="50000"/>
                </a:srgbClr>
              </a:gs>
              <a:gs pos="50000">
                <a:srgbClr val="505050">
                  <a:lumMod val="50000"/>
                  <a:lumOff val="50000"/>
                  <a:alpha val="30000"/>
                </a:srgbClr>
              </a:gs>
              <a:gs pos="100000">
                <a:srgbClr val="505050">
                  <a:lumMod val="25000"/>
                  <a:lumOff val="75000"/>
                  <a:alpha val="30000"/>
                </a:srgbClr>
              </a:gs>
            </a:gsLst>
            <a:lin ang="189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de-DE" noProof="0"/>
          </a:p>
        </p:txBody>
      </p:sp>
      <p:sp>
        <p:nvSpPr>
          <p:cNvPr id="10" name="Tijdelijke aanduiding voor tekst 9">
            <a:extLst>
              <a:ext uri="{FF2B5EF4-FFF2-40B4-BE49-F238E27FC236}">
                <a16:creationId xmlns:a16="http://schemas.microsoft.com/office/drawing/2014/main" id="{B0F16E47-441E-FF6B-C54E-5770AFEA76E8}"/>
              </a:ext>
            </a:extLst>
          </p:cNvPr>
          <p:cNvSpPr>
            <a:spLocks noGrp="1"/>
          </p:cNvSpPr>
          <p:nvPr>
            <p:ph type="body" sz="quarter" idx="11" hasCustomPrompt="1"/>
          </p:nvPr>
        </p:nvSpPr>
        <p:spPr>
          <a:xfrm>
            <a:off x="381600" y="6048000"/>
            <a:ext cx="4860000" cy="252000"/>
          </a:xfrm>
          <a:prstGeom prst="rect">
            <a:avLst/>
          </a:prstGeom>
        </p:spPr>
        <p:txBody>
          <a:bodyPr lIns="0" tIns="0" rIns="0" bIns="0"/>
          <a:lstStyle>
            <a:lvl1pPr marL="0" indent="0">
              <a:buFontTx/>
              <a:buNone/>
              <a:defRPr sz="1500" b="1">
                <a:solidFill>
                  <a:srgbClr val="00358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de-DE" noProof="0" err="1"/>
              <a:t>Names</a:t>
            </a:r>
            <a:r>
              <a:rPr lang="de-DE" noProof="0"/>
              <a:t> des Referenten</a:t>
            </a:r>
          </a:p>
        </p:txBody>
      </p:sp>
      <p:sp>
        <p:nvSpPr>
          <p:cNvPr id="12" name="Tijdelijke aanduiding voor tekst 9">
            <a:extLst>
              <a:ext uri="{FF2B5EF4-FFF2-40B4-BE49-F238E27FC236}">
                <a16:creationId xmlns:a16="http://schemas.microsoft.com/office/drawing/2014/main" id="{FB7C6941-DC3C-86A0-3F3F-28ED7767CB00}"/>
              </a:ext>
            </a:extLst>
          </p:cNvPr>
          <p:cNvSpPr>
            <a:spLocks noGrp="1"/>
          </p:cNvSpPr>
          <p:nvPr>
            <p:ph type="body" sz="quarter" idx="13" hasCustomPrompt="1"/>
          </p:nvPr>
        </p:nvSpPr>
        <p:spPr>
          <a:xfrm>
            <a:off x="381600" y="6293000"/>
            <a:ext cx="4860000" cy="252000"/>
          </a:xfrm>
          <a:prstGeom prst="rect">
            <a:avLst/>
          </a:prstGeom>
        </p:spPr>
        <p:txBody>
          <a:bodyPr lIns="0" tIns="0" rIns="0" bIns="0"/>
          <a:lstStyle>
            <a:lvl1pPr marL="0" indent="0">
              <a:buFontTx/>
              <a:buNone/>
              <a:defRPr sz="1500" b="0">
                <a:solidFill>
                  <a:srgbClr val="00358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de-DE" noProof="0"/>
              <a:t>Funktion</a:t>
            </a:r>
          </a:p>
        </p:txBody>
      </p:sp>
      <p:pic>
        <p:nvPicPr>
          <p:cNvPr id="31" name="Afbeelding 30" descr="Afbeelding met Graphics, Lettertype, grafische vormgeving, logo&#10;&#10;Automatisch gegenereerde beschrijving">
            <a:extLst>
              <a:ext uri="{FF2B5EF4-FFF2-40B4-BE49-F238E27FC236}">
                <a16:creationId xmlns:a16="http://schemas.microsoft.com/office/drawing/2014/main" id="{6218A755-CEC1-854E-7E47-A4B9FF64FEEA}"/>
              </a:ext>
            </a:extLst>
          </p:cNvPr>
          <p:cNvPicPr>
            <a:picLocks noChangeAspect="1"/>
          </p:cNvPicPr>
          <p:nvPr userDrawn="1"/>
        </p:nvPicPr>
        <p:blipFill>
          <a:blip r:embed="rId2"/>
          <a:stretch>
            <a:fillRect/>
          </a:stretch>
        </p:blipFill>
        <p:spPr>
          <a:xfrm>
            <a:off x="10141200" y="6156000"/>
            <a:ext cx="1668624" cy="316800"/>
          </a:xfrm>
          <a:prstGeom prst="rect">
            <a:avLst/>
          </a:prstGeom>
        </p:spPr>
      </p:pic>
      <p:grpSp>
        <p:nvGrpSpPr>
          <p:cNvPr id="148" name="Groep 147">
            <a:extLst>
              <a:ext uri="{FF2B5EF4-FFF2-40B4-BE49-F238E27FC236}">
                <a16:creationId xmlns:a16="http://schemas.microsoft.com/office/drawing/2014/main" id="{6C4FFF46-DF7E-9129-C17E-D86DAE35D8A1}"/>
              </a:ext>
            </a:extLst>
          </p:cNvPr>
          <p:cNvGrpSpPr/>
          <p:nvPr userDrawn="1"/>
        </p:nvGrpSpPr>
        <p:grpSpPr>
          <a:xfrm>
            <a:off x="9892800" y="380880"/>
            <a:ext cx="1675080" cy="5029200"/>
            <a:chOff x="9892800" y="380880"/>
            <a:chExt cx="1675080" cy="5029200"/>
          </a:xfrm>
          <a:solidFill>
            <a:schemeClr val="bg1"/>
          </a:solidFill>
        </p:grpSpPr>
        <p:sp>
          <p:nvSpPr>
            <p:cNvPr id="5" name="Ovaal 4">
              <a:extLst>
                <a:ext uri="{FF2B5EF4-FFF2-40B4-BE49-F238E27FC236}">
                  <a16:creationId xmlns:a16="http://schemas.microsoft.com/office/drawing/2014/main" id="{D1E32588-201F-A899-E27C-C6C13784052A}"/>
                </a:ext>
              </a:extLst>
            </p:cNvPr>
            <p:cNvSpPr>
              <a:spLocks noChangeAspect="1"/>
            </p:cNvSpPr>
            <p:nvPr userDrawn="1"/>
          </p:nvSpPr>
          <p:spPr>
            <a:xfrm rot="16200000" flipV="1">
              <a:off x="10828522" y="4727303"/>
              <a:ext cx="244800" cy="244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3" name="Ovaal 12">
              <a:extLst>
                <a:ext uri="{FF2B5EF4-FFF2-40B4-BE49-F238E27FC236}">
                  <a16:creationId xmlns:a16="http://schemas.microsoft.com/office/drawing/2014/main" id="{8F6DE707-7088-36A8-C70A-21DBCE936E40}"/>
                </a:ext>
              </a:extLst>
            </p:cNvPr>
            <p:cNvSpPr>
              <a:spLocks noChangeAspect="1"/>
            </p:cNvSpPr>
            <p:nvPr userDrawn="1"/>
          </p:nvSpPr>
          <p:spPr>
            <a:xfrm rot="16200000" flipH="1" flipV="1">
              <a:off x="10849470" y="5202405"/>
              <a:ext cx="195479" cy="195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37" name="Stroomdiagram: Verbindingslijn 36">
              <a:extLst>
                <a:ext uri="{FF2B5EF4-FFF2-40B4-BE49-F238E27FC236}">
                  <a16:creationId xmlns:a16="http://schemas.microsoft.com/office/drawing/2014/main" id="{CF4FFD62-837F-994C-0AB0-0E8C82CF9559}"/>
                </a:ext>
              </a:extLst>
            </p:cNvPr>
            <p:cNvSpPr>
              <a:spLocks noChangeAspect="1"/>
            </p:cNvSpPr>
            <p:nvPr userDrawn="1"/>
          </p:nvSpPr>
          <p:spPr>
            <a:xfrm rot="16200000" flipH="1">
              <a:off x="10802619" y="4261069"/>
              <a:ext cx="294120" cy="29412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49" name="Rechthoek 48">
              <a:extLst>
                <a:ext uri="{FF2B5EF4-FFF2-40B4-BE49-F238E27FC236}">
                  <a16:creationId xmlns:a16="http://schemas.microsoft.com/office/drawing/2014/main" id="{D1488192-63FF-E472-40AE-25991E1DE26F}"/>
                </a:ext>
              </a:extLst>
            </p:cNvPr>
            <p:cNvSpPr>
              <a:spLocks noChangeAspect="1"/>
            </p:cNvSpPr>
            <p:nvPr userDrawn="1"/>
          </p:nvSpPr>
          <p:spPr>
            <a:xfrm rot="16200000" flipH="1">
              <a:off x="11369520" y="38088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50" name="Rechthoek 49">
              <a:extLst>
                <a:ext uri="{FF2B5EF4-FFF2-40B4-BE49-F238E27FC236}">
                  <a16:creationId xmlns:a16="http://schemas.microsoft.com/office/drawing/2014/main" id="{E4633F86-2D25-74ED-B36E-7C88218F5CC5}"/>
                </a:ext>
              </a:extLst>
            </p:cNvPr>
            <p:cNvSpPr>
              <a:spLocks noChangeAspect="1"/>
            </p:cNvSpPr>
            <p:nvPr userDrawn="1"/>
          </p:nvSpPr>
          <p:spPr>
            <a:xfrm rot="16200000" flipH="1">
              <a:off x="10925640" y="38088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54" name="Rechthoek 53">
              <a:extLst>
                <a:ext uri="{FF2B5EF4-FFF2-40B4-BE49-F238E27FC236}">
                  <a16:creationId xmlns:a16="http://schemas.microsoft.com/office/drawing/2014/main" id="{A9297BE7-7EB2-45D6-F8A5-1626B8016828}"/>
                </a:ext>
              </a:extLst>
            </p:cNvPr>
            <p:cNvSpPr>
              <a:spLocks noChangeAspect="1"/>
            </p:cNvSpPr>
            <p:nvPr userDrawn="1"/>
          </p:nvSpPr>
          <p:spPr>
            <a:xfrm rot="16200000" flipH="1">
              <a:off x="11369520" y="82620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55" name="Rechthoek 54">
              <a:extLst>
                <a:ext uri="{FF2B5EF4-FFF2-40B4-BE49-F238E27FC236}">
                  <a16:creationId xmlns:a16="http://schemas.microsoft.com/office/drawing/2014/main" id="{26DEAAED-63E8-C97B-A041-E22B4F75F458}"/>
                </a:ext>
              </a:extLst>
            </p:cNvPr>
            <p:cNvSpPr>
              <a:spLocks noChangeAspect="1"/>
            </p:cNvSpPr>
            <p:nvPr userDrawn="1"/>
          </p:nvSpPr>
          <p:spPr>
            <a:xfrm rot="16200000" flipH="1">
              <a:off x="10925640" y="82620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58" name="Rechthoek 57">
              <a:extLst>
                <a:ext uri="{FF2B5EF4-FFF2-40B4-BE49-F238E27FC236}">
                  <a16:creationId xmlns:a16="http://schemas.microsoft.com/office/drawing/2014/main" id="{E9BBB4E3-8B4B-9ECB-2FF8-166AC2CEDB07}"/>
                </a:ext>
              </a:extLst>
            </p:cNvPr>
            <p:cNvSpPr>
              <a:spLocks noChangeAspect="1"/>
            </p:cNvSpPr>
            <p:nvPr userDrawn="1"/>
          </p:nvSpPr>
          <p:spPr>
            <a:xfrm rot="16200000" flipH="1">
              <a:off x="10925640" y="127008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61" name="Stroomdiagram: Verbindingslijn 60">
              <a:extLst>
                <a:ext uri="{FF2B5EF4-FFF2-40B4-BE49-F238E27FC236}">
                  <a16:creationId xmlns:a16="http://schemas.microsoft.com/office/drawing/2014/main" id="{1FC3E502-E516-E70B-7AD3-A82DB1341778}"/>
                </a:ext>
              </a:extLst>
            </p:cNvPr>
            <p:cNvSpPr>
              <a:spLocks noChangeAspect="1"/>
            </p:cNvSpPr>
            <p:nvPr userDrawn="1"/>
          </p:nvSpPr>
          <p:spPr>
            <a:xfrm rot="16200000" flipH="1">
              <a:off x="10901659" y="1689979"/>
              <a:ext cx="97200" cy="972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66" name="Stroomdiagram: Verbindingslijn 65">
              <a:extLst>
                <a:ext uri="{FF2B5EF4-FFF2-40B4-BE49-F238E27FC236}">
                  <a16:creationId xmlns:a16="http://schemas.microsoft.com/office/drawing/2014/main" id="{D19357A7-848D-6AFE-7672-BFADBE3E916A}"/>
                </a:ext>
              </a:extLst>
            </p:cNvPr>
            <p:cNvSpPr>
              <a:spLocks noChangeAspect="1"/>
            </p:cNvSpPr>
            <p:nvPr userDrawn="1"/>
          </p:nvSpPr>
          <p:spPr>
            <a:xfrm rot="16200000" flipH="1">
              <a:off x="10777419" y="3791585"/>
              <a:ext cx="343440" cy="34344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72" name="Stroomdiagram: Verbindingslijn 71">
              <a:extLst>
                <a:ext uri="{FF2B5EF4-FFF2-40B4-BE49-F238E27FC236}">
                  <a16:creationId xmlns:a16="http://schemas.microsoft.com/office/drawing/2014/main" id="{CE2F361A-464E-CCA9-34F3-AE91D93D06D3}"/>
                </a:ext>
              </a:extLst>
            </p:cNvPr>
            <p:cNvSpPr>
              <a:spLocks noChangeAspect="1"/>
            </p:cNvSpPr>
            <p:nvPr userDrawn="1"/>
          </p:nvSpPr>
          <p:spPr>
            <a:xfrm rot="5400000" flipH="1">
              <a:off x="10828328" y="2949526"/>
              <a:ext cx="244800" cy="2448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81" name="Stroomdiagram: Verbindingslijn 80">
              <a:extLst>
                <a:ext uri="{FF2B5EF4-FFF2-40B4-BE49-F238E27FC236}">
                  <a16:creationId xmlns:a16="http://schemas.microsoft.com/office/drawing/2014/main" id="{95E25CB3-6FD5-3733-75F5-66760D23DB4A}"/>
                </a:ext>
              </a:extLst>
            </p:cNvPr>
            <p:cNvSpPr>
              <a:spLocks noChangeAspect="1"/>
            </p:cNvSpPr>
            <p:nvPr userDrawn="1"/>
          </p:nvSpPr>
          <p:spPr>
            <a:xfrm rot="16200000" flipH="1">
              <a:off x="10852963" y="2529345"/>
              <a:ext cx="195480" cy="19548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87" name="Stroomdiagram: Verbindingslijn 86">
              <a:extLst>
                <a:ext uri="{FF2B5EF4-FFF2-40B4-BE49-F238E27FC236}">
                  <a16:creationId xmlns:a16="http://schemas.microsoft.com/office/drawing/2014/main" id="{AC960A7E-0317-D675-A25A-6CF615DD5F5A}"/>
                </a:ext>
              </a:extLst>
            </p:cNvPr>
            <p:cNvSpPr>
              <a:spLocks noChangeAspect="1"/>
            </p:cNvSpPr>
            <p:nvPr userDrawn="1"/>
          </p:nvSpPr>
          <p:spPr>
            <a:xfrm rot="16200000" flipH="1">
              <a:off x="10876584" y="2112834"/>
              <a:ext cx="146520" cy="14652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92" name="Stroomdiagram: Verbindingslijn 91">
              <a:extLst>
                <a:ext uri="{FF2B5EF4-FFF2-40B4-BE49-F238E27FC236}">
                  <a16:creationId xmlns:a16="http://schemas.microsoft.com/office/drawing/2014/main" id="{7744B06A-1807-7E9E-DC26-802E9FE114DA}"/>
                </a:ext>
              </a:extLst>
            </p:cNvPr>
            <p:cNvSpPr>
              <a:spLocks noChangeAspect="1"/>
            </p:cNvSpPr>
            <p:nvPr userDrawn="1"/>
          </p:nvSpPr>
          <p:spPr>
            <a:xfrm rot="5400000" flipH="1">
              <a:off x="10803257" y="3371344"/>
              <a:ext cx="294120" cy="29412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10" name="Ovaal 109">
              <a:extLst>
                <a:ext uri="{FF2B5EF4-FFF2-40B4-BE49-F238E27FC236}">
                  <a16:creationId xmlns:a16="http://schemas.microsoft.com/office/drawing/2014/main" id="{A86D8E5D-BC90-3C9D-3AA4-A8989CB37B8E}"/>
                </a:ext>
              </a:extLst>
            </p:cNvPr>
            <p:cNvSpPr>
              <a:spLocks noChangeAspect="1"/>
            </p:cNvSpPr>
            <p:nvPr userDrawn="1"/>
          </p:nvSpPr>
          <p:spPr>
            <a:xfrm rot="16200000" flipV="1">
              <a:off x="9899280" y="4704120"/>
              <a:ext cx="294120" cy="2941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11" name="Ovaal 110">
              <a:extLst>
                <a:ext uri="{FF2B5EF4-FFF2-40B4-BE49-F238E27FC236}">
                  <a16:creationId xmlns:a16="http://schemas.microsoft.com/office/drawing/2014/main" id="{7E3CBD10-06A8-BBF8-5DCA-5A8C0A705B59}"/>
                </a:ext>
              </a:extLst>
            </p:cNvPr>
            <p:cNvSpPr>
              <a:spLocks noChangeAspect="1"/>
            </p:cNvSpPr>
            <p:nvPr userDrawn="1"/>
          </p:nvSpPr>
          <p:spPr>
            <a:xfrm rot="16200000" flipV="1">
              <a:off x="9936000" y="5165280"/>
              <a:ext cx="244800" cy="244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12" name="Stroomdiagram: Verbindingslijn 111">
              <a:extLst>
                <a:ext uri="{FF2B5EF4-FFF2-40B4-BE49-F238E27FC236}">
                  <a16:creationId xmlns:a16="http://schemas.microsoft.com/office/drawing/2014/main" id="{C01EDAC4-7117-60B3-8A84-90816D6A3E35}"/>
                </a:ext>
              </a:extLst>
            </p:cNvPr>
            <p:cNvSpPr>
              <a:spLocks noChangeAspect="1"/>
            </p:cNvSpPr>
            <p:nvPr userDrawn="1"/>
          </p:nvSpPr>
          <p:spPr>
            <a:xfrm rot="16200000" flipH="1">
              <a:off x="9892800" y="4235040"/>
              <a:ext cx="343440" cy="34344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15" name="Rechthoek 114">
              <a:extLst>
                <a:ext uri="{FF2B5EF4-FFF2-40B4-BE49-F238E27FC236}">
                  <a16:creationId xmlns:a16="http://schemas.microsoft.com/office/drawing/2014/main" id="{DB8CB5DA-B41C-AA95-7AA1-5686787149CA}"/>
                </a:ext>
              </a:extLst>
            </p:cNvPr>
            <p:cNvSpPr>
              <a:spLocks noChangeAspect="1"/>
            </p:cNvSpPr>
            <p:nvPr userDrawn="1"/>
          </p:nvSpPr>
          <p:spPr>
            <a:xfrm rot="16200000" flipH="1">
              <a:off x="10037880" y="38088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16" name="Rechthoek 115">
              <a:extLst>
                <a:ext uri="{FF2B5EF4-FFF2-40B4-BE49-F238E27FC236}">
                  <a16:creationId xmlns:a16="http://schemas.microsoft.com/office/drawing/2014/main" id="{EF1880BC-33FB-F2AB-4E4B-C7ED5EFB5C5E}"/>
                </a:ext>
              </a:extLst>
            </p:cNvPr>
            <p:cNvSpPr>
              <a:spLocks noChangeAspect="1"/>
            </p:cNvSpPr>
            <p:nvPr userDrawn="1"/>
          </p:nvSpPr>
          <p:spPr>
            <a:xfrm rot="16200000" flipH="1">
              <a:off x="10037880" y="82620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17" name="Rechthoek 116">
              <a:extLst>
                <a:ext uri="{FF2B5EF4-FFF2-40B4-BE49-F238E27FC236}">
                  <a16:creationId xmlns:a16="http://schemas.microsoft.com/office/drawing/2014/main" id="{23D650F4-39BA-3B2E-0351-31B4EB1C870B}"/>
                </a:ext>
              </a:extLst>
            </p:cNvPr>
            <p:cNvSpPr>
              <a:spLocks noChangeAspect="1"/>
            </p:cNvSpPr>
            <p:nvPr userDrawn="1"/>
          </p:nvSpPr>
          <p:spPr>
            <a:xfrm rot="16200000" flipH="1">
              <a:off x="10037880" y="127008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18" name="Rechthoek 117">
              <a:extLst>
                <a:ext uri="{FF2B5EF4-FFF2-40B4-BE49-F238E27FC236}">
                  <a16:creationId xmlns:a16="http://schemas.microsoft.com/office/drawing/2014/main" id="{C2B0B15D-E0F5-987C-D596-032F9934941F}"/>
                </a:ext>
              </a:extLst>
            </p:cNvPr>
            <p:cNvSpPr>
              <a:spLocks noChangeAspect="1"/>
            </p:cNvSpPr>
            <p:nvPr userDrawn="1"/>
          </p:nvSpPr>
          <p:spPr>
            <a:xfrm rot="16200000" flipH="1">
              <a:off x="10037880" y="171396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19" name="Stroomdiagram: Verbindingslijn 118">
              <a:extLst>
                <a:ext uri="{FF2B5EF4-FFF2-40B4-BE49-F238E27FC236}">
                  <a16:creationId xmlns:a16="http://schemas.microsoft.com/office/drawing/2014/main" id="{ABE13804-BB5D-D69B-5899-00700D2B6B7F}"/>
                </a:ext>
              </a:extLst>
            </p:cNvPr>
            <p:cNvSpPr>
              <a:spLocks noChangeAspect="1"/>
            </p:cNvSpPr>
            <p:nvPr userDrawn="1"/>
          </p:nvSpPr>
          <p:spPr>
            <a:xfrm rot="16200000" flipH="1">
              <a:off x="9966960" y="2974320"/>
              <a:ext cx="195480" cy="19548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20" name="Stroomdiagram: Verbindingslijn 119">
              <a:extLst>
                <a:ext uri="{FF2B5EF4-FFF2-40B4-BE49-F238E27FC236}">
                  <a16:creationId xmlns:a16="http://schemas.microsoft.com/office/drawing/2014/main" id="{2F2D5B5E-25B5-3FB2-BB74-C096EC80DCF5}"/>
                </a:ext>
              </a:extLst>
            </p:cNvPr>
            <p:cNvSpPr>
              <a:spLocks noChangeAspect="1"/>
            </p:cNvSpPr>
            <p:nvPr userDrawn="1"/>
          </p:nvSpPr>
          <p:spPr>
            <a:xfrm rot="16200000" flipH="1">
              <a:off x="10015920" y="2135880"/>
              <a:ext cx="97200" cy="972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21" name="Stroomdiagram: Verbindingslijn 120">
              <a:extLst>
                <a:ext uri="{FF2B5EF4-FFF2-40B4-BE49-F238E27FC236}">
                  <a16:creationId xmlns:a16="http://schemas.microsoft.com/office/drawing/2014/main" id="{03578E30-6AAB-3325-7B86-AFA50E9B27D6}"/>
                </a:ext>
              </a:extLst>
            </p:cNvPr>
            <p:cNvSpPr>
              <a:spLocks noChangeAspect="1"/>
            </p:cNvSpPr>
            <p:nvPr userDrawn="1"/>
          </p:nvSpPr>
          <p:spPr>
            <a:xfrm rot="16200000" flipH="1">
              <a:off x="9991440" y="2555280"/>
              <a:ext cx="146520" cy="14652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22" name="Stroomdiagram: Verbindingslijn 121">
              <a:extLst>
                <a:ext uri="{FF2B5EF4-FFF2-40B4-BE49-F238E27FC236}">
                  <a16:creationId xmlns:a16="http://schemas.microsoft.com/office/drawing/2014/main" id="{DE8DD1DE-EE26-38A2-ABB0-BF7BBB732988}"/>
                </a:ext>
              </a:extLst>
            </p:cNvPr>
            <p:cNvSpPr>
              <a:spLocks noChangeAspect="1"/>
            </p:cNvSpPr>
            <p:nvPr userDrawn="1"/>
          </p:nvSpPr>
          <p:spPr>
            <a:xfrm rot="5400000" flipH="1">
              <a:off x="9942120" y="3393720"/>
              <a:ext cx="244800" cy="2448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23" name="Stroomdiagram: Verbindingslijn 122">
              <a:extLst>
                <a:ext uri="{FF2B5EF4-FFF2-40B4-BE49-F238E27FC236}">
                  <a16:creationId xmlns:a16="http://schemas.microsoft.com/office/drawing/2014/main" id="{0647B197-0EA6-BC1C-2C04-2BC73D92EF93}"/>
                </a:ext>
              </a:extLst>
            </p:cNvPr>
            <p:cNvSpPr>
              <a:spLocks noChangeAspect="1"/>
            </p:cNvSpPr>
            <p:nvPr userDrawn="1"/>
          </p:nvSpPr>
          <p:spPr>
            <a:xfrm rot="5400000" flipH="1">
              <a:off x="9917640" y="3814200"/>
              <a:ext cx="294120" cy="29412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26" name="Ovaal 125">
              <a:extLst>
                <a:ext uri="{FF2B5EF4-FFF2-40B4-BE49-F238E27FC236}">
                  <a16:creationId xmlns:a16="http://schemas.microsoft.com/office/drawing/2014/main" id="{B4B5F0B8-431D-BC08-3F34-BE63081C501C}"/>
                </a:ext>
              </a:extLst>
            </p:cNvPr>
            <p:cNvSpPr>
              <a:spLocks noChangeAspect="1"/>
            </p:cNvSpPr>
            <p:nvPr userDrawn="1"/>
          </p:nvSpPr>
          <p:spPr>
            <a:xfrm rot="16200000" flipV="1">
              <a:off x="10361520" y="4704120"/>
              <a:ext cx="294120" cy="2941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27" name="Ovaal 126">
              <a:extLst>
                <a:ext uri="{FF2B5EF4-FFF2-40B4-BE49-F238E27FC236}">
                  <a16:creationId xmlns:a16="http://schemas.microsoft.com/office/drawing/2014/main" id="{CBF925F9-DB03-AACA-216B-36583A1F7AA1}"/>
                </a:ext>
              </a:extLst>
            </p:cNvPr>
            <p:cNvSpPr>
              <a:spLocks noChangeAspect="1"/>
            </p:cNvSpPr>
            <p:nvPr userDrawn="1"/>
          </p:nvSpPr>
          <p:spPr>
            <a:xfrm rot="16200000" flipV="1">
              <a:off x="10386000" y="5165280"/>
              <a:ext cx="244800" cy="244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28" name="Stroomdiagram: Verbindingslijn 127">
              <a:extLst>
                <a:ext uri="{FF2B5EF4-FFF2-40B4-BE49-F238E27FC236}">
                  <a16:creationId xmlns:a16="http://schemas.microsoft.com/office/drawing/2014/main" id="{0A81ED98-8B57-5620-4542-A313F8214C82}"/>
                </a:ext>
              </a:extLst>
            </p:cNvPr>
            <p:cNvSpPr>
              <a:spLocks noChangeAspect="1"/>
            </p:cNvSpPr>
            <p:nvPr userDrawn="1"/>
          </p:nvSpPr>
          <p:spPr>
            <a:xfrm rot="16200000" flipH="1">
              <a:off x="10335160" y="4235040"/>
              <a:ext cx="343440" cy="34344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29" name="Rechthoek 128">
              <a:extLst>
                <a:ext uri="{FF2B5EF4-FFF2-40B4-BE49-F238E27FC236}">
                  <a16:creationId xmlns:a16="http://schemas.microsoft.com/office/drawing/2014/main" id="{1C8FC5F7-8590-6B62-6C20-361303537BCC}"/>
                </a:ext>
              </a:extLst>
            </p:cNvPr>
            <p:cNvSpPr>
              <a:spLocks noChangeAspect="1"/>
            </p:cNvSpPr>
            <p:nvPr userDrawn="1"/>
          </p:nvSpPr>
          <p:spPr>
            <a:xfrm rot="16200000" flipH="1">
              <a:off x="10479600" y="38088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30" name="Rechthoek 129">
              <a:extLst>
                <a:ext uri="{FF2B5EF4-FFF2-40B4-BE49-F238E27FC236}">
                  <a16:creationId xmlns:a16="http://schemas.microsoft.com/office/drawing/2014/main" id="{AADEC1AE-C6F9-047C-07DA-CD4D28BF86C4}"/>
                </a:ext>
              </a:extLst>
            </p:cNvPr>
            <p:cNvSpPr>
              <a:spLocks noChangeAspect="1"/>
            </p:cNvSpPr>
            <p:nvPr userDrawn="1"/>
          </p:nvSpPr>
          <p:spPr>
            <a:xfrm rot="16200000" flipH="1">
              <a:off x="10479600" y="82620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31" name="Rechthoek 130">
              <a:extLst>
                <a:ext uri="{FF2B5EF4-FFF2-40B4-BE49-F238E27FC236}">
                  <a16:creationId xmlns:a16="http://schemas.microsoft.com/office/drawing/2014/main" id="{8828BFA1-B223-EA42-A2F1-68B393DF9B58}"/>
                </a:ext>
              </a:extLst>
            </p:cNvPr>
            <p:cNvSpPr>
              <a:spLocks noChangeAspect="1"/>
            </p:cNvSpPr>
            <p:nvPr userDrawn="1"/>
          </p:nvSpPr>
          <p:spPr>
            <a:xfrm rot="16200000" flipH="1">
              <a:off x="10479600" y="127008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32" name="Rechthoek 131">
              <a:extLst>
                <a:ext uri="{FF2B5EF4-FFF2-40B4-BE49-F238E27FC236}">
                  <a16:creationId xmlns:a16="http://schemas.microsoft.com/office/drawing/2014/main" id="{EFCE9E2A-76E8-4AF0-A626-0B3D12A07C9D}"/>
                </a:ext>
              </a:extLst>
            </p:cNvPr>
            <p:cNvSpPr>
              <a:spLocks noChangeAspect="1"/>
            </p:cNvSpPr>
            <p:nvPr userDrawn="1"/>
          </p:nvSpPr>
          <p:spPr>
            <a:xfrm rot="16200000" flipH="1">
              <a:off x="10479600" y="171396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33" name="Stroomdiagram: Verbindingslijn 132">
              <a:extLst>
                <a:ext uri="{FF2B5EF4-FFF2-40B4-BE49-F238E27FC236}">
                  <a16:creationId xmlns:a16="http://schemas.microsoft.com/office/drawing/2014/main" id="{FA7B7FE9-2B06-004B-69BC-119F21CA4E02}"/>
                </a:ext>
              </a:extLst>
            </p:cNvPr>
            <p:cNvSpPr>
              <a:spLocks noChangeAspect="1"/>
            </p:cNvSpPr>
            <p:nvPr userDrawn="1"/>
          </p:nvSpPr>
          <p:spPr>
            <a:xfrm rot="16200000" flipH="1">
              <a:off x="10409320" y="2974320"/>
              <a:ext cx="195480" cy="19548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34" name="Stroomdiagram: Verbindingslijn 133">
              <a:extLst>
                <a:ext uri="{FF2B5EF4-FFF2-40B4-BE49-F238E27FC236}">
                  <a16:creationId xmlns:a16="http://schemas.microsoft.com/office/drawing/2014/main" id="{9DF04EB0-57BF-E420-4EDA-5ADEAC759907}"/>
                </a:ext>
              </a:extLst>
            </p:cNvPr>
            <p:cNvSpPr>
              <a:spLocks noChangeAspect="1"/>
            </p:cNvSpPr>
            <p:nvPr userDrawn="1"/>
          </p:nvSpPr>
          <p:spPr>
            <a:xfrm rot="16200000" flipH="1">
              <a:off x="10458280" y="2135880"/>
              <a:ext cx="97200" cy="972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35" name="Stroomdiagram: Verbindingslijn 134">
              <a:extLst>
                <a:ext uri="{FF2B5EF4-FFF2-40B4-BE49-F238E27FC236}">
                  <a16:creationId xmlns:a16="http://schemas.microsoft.com/office/drawing/2014/main" id="{9560BE3C-481E-4F06-C021-78E797520D40}"/>
                </a:ext>
              </a:extLst>
            </p:cNvPr>
            <p:cNvSpPr>
              <a:spLocks noChangeAspect="1"/>
            </p:cNvSpPr>
            <p:nvPr userDrawn="1"/>
          </p:nvSpPr>
          <p:spPr>
            <a:xfrm rot="16200000" flipH="1">
              <a:off x="10433800" y="2555280"/>
              <a:ext cx="146520" cy="14652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36" name="Stroomdiagram: Verbindingslijn 135">
              <a:extLst>
                <a:ext uri="{FF2B5EF4-FFF2-40B4-BE49-F238E27FC236}">
                  <a16:creationId xmlns:a16="http://schemas.microsoft.com/office/drawing/2014/main" id="{2E0AD52C-99E6-C068-088C-DE567DFD954A}"/>
                </a:ext>
              </a:extLst>
            </p:cNvPr>
            <p:cNvSpPr>
              <a:spLocks noChangeAspect="1"/>
            </p:cNvSpPr>
            <p:nvPr userDrawn="1"/>
          </p:nvSpPr>
          <p:spPr>
            <a:xfrm rot="5400000" flipH="1">
              <a:off x="10384480" y="3393720"/>
              <a:ext cx="244800" cy="2448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37" name="Stroomdiagram: Verbindingslijn 136">
              <a:extLst>
                <a:ext uri="{FF2B5EF4-FFF2-40B4-BE49-F238E27FC236}">
                  <a16:creationId xmlns:a16="http://schemas.microsoft.com/office/drawing/2014/main" id="{797A4DC9-D37A-CB1F-EEB5-FBB8F362F5B9}"/>
                </a:ext>
              </a:extLst>
            </p:cNvPr>
            <p:cNvSpPr>
              <a:spLocks noChangeAspect="1"/>
            </p:cNvSpPr>
            <p:nvPr userDrawn="1"/>
          </p:nvSpPr>
          <p:spPr>
            <a:xfrm rot="5400000" flipH="1">
              <a:off x="10360000" y="3814200"/>
              <a:ext cx="294120" cy="29412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38" name="Ovaal 137">
              <a:extLst>
                <a:ext uri="{FF2B5EF4-FFF2-40B4-BE49-F238E27FC236}">
                  <a16:creationId xmlns:a16="http://schemas.microsoft.com/office/drawing/2014/main" id="{A05D8F65-B9CF-94EE-C3ED-A9FA019B6191}"/>
                </a:ext>
              </a:extLst>
            </p:cNvPr>
            <p:cNvSpPr>
              <a:spLocks noChangeAspect="1"/>
            </p:cNvSpPr>
            <p:nvPr userDrawn="1"/>
          </p:nvSpPr>
          <p:spPr>
            <a:xfrm rot="16200000" flipV="1">
              <a:off x="11270497" y="4284000"/>
              <a:ext cx="244800" cy="244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39" name="Ovaal 138">
              <a:extLst>
                <a:ext uri="{FF2B5EF4-FFF2-40B4-BE49-F238E27FC236}">
                  <a16:creationId xmlns:a16="http://schemas.microsoft.com/office/drawing/2014/main" id="{90DF2FD8-B0E4-ACCB-AAC8-2C9D68B874AA}"/>
                </a:ext>
              </a:extLst>
            </p:cNvPr>
            <p:cNvSpPr>
              <a:spLocks noChangeAspect="1"/>
            </p:cNvSpPr>
            <p:nvPr userDrawn="1"/>
          </p:nvSpPr>
          <p:spPr>
            <a:xfrm rot="16200000" flipH="1" flipV="1">
              <a:off x="11297795" y="4753096"/>
              <a:ext cx="195479" cy="195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40" name="Stroomdiagram: Verbindingslijn 139">
              <a:extLst>
                <a:ext uri="{FF2B5EF4-FFF2-40B4-BE49-F238E27FC236}">
                  <a16:creationId xmlns:a16="http://schemas.microsoft.com/office/drawing/2014/main" id="{A6B57C50-0AF5-3264-2A2B-9545AEE60079}"/>
                </a:ext>
              </a:extLst>
            </p:cNvPr>
            <p:cNvSpPr>
              <a:spLocks noChangeAspect="1"/>
            </p:cNvSpPr>
            <p:nvPr userDrawn="1"/>
          </p:nvSpPr>
          <p:spPr>
            <a:xfrm rot="16200000" flipH="1">
              <a:off x="11248920" y="3814920"/>
              <a:ext cx="294120" cy="29412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41" name="Stroomdiagram: Verbindingslijn 140">
              <a:extLst>
                <a:ext uri="{FF2B5EF4-FFF2-40B4-BE49-F238E27FC236}">
                  <a16:creationId xmlns:a16="http://schemas.microsoft.com/office/drawing/2014/main" id="{96C0806F-AAB3-EA17-0363-4AD568F68DE1}"/>
                </a:ext>
              </a:extLst>
            </p:cNvPr>
            <p:cNvSpPr>
              <a:spLocks noChangeAspect="1"/>
            </p:cNvSpPr>
            <p:nvPr userDrawn="1"/>
          </p:nvSpPr>
          <p:spPr>
            <a:xfrm rot="16200000" flipH="1">
              <a:off x="11347560" y="1249560"/>
              <a:ext cx="97200" cy="972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42" name="Stroomdiagram: Verbindingslijn 141">
              <a:extLst>
                <a:ext uri="{FF2B5EF4-FFF2-40B4-BE49-F238E27FC236}">
                  <a16:creationId xmlns:a16="http://schemas.microsoft.com/office/drawing/2014/main" id="{A4A0EEC7-AF13-1610-1EA3-BEC58E2D83E7}"/>
                </a:ext>
              </a:extLst>
            </p:cNvPr>
            <p:cNvSpPr>
              <a:spLocks noChangeAspect="1"/>
            </p:cNvSpPr>
            <p:nvPr userDrawn="1"/>
          </p:nvSpPr>
          <p:spPr>
            <a:xfrm rot="16200000" flipH="1">
              <a:off x="11224440" y="3345120"/>
              <a:ext cx="343440" cy="34344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43" name="Stroomdiagram: Verbindingslijn 142">
              <a:extLst>
                <a:ext uri="{FF2B5EF4-FFF2-40B4-BE49-F238E27FC236}">
                  <a16:creationId xmlns:a16="http://schemas.microsoft.com/office/drawing/2014/main" id="{48F69AAE-F201-2243-7968-EFCB14D863AB}"/>
                </a:ext>
              </a:extLst>
            </p:cNvPr>
            <p:cNvSpPr>
              <a:spLocks noChangeAspect="1"/>
            </p:cNvSpPr>
            <p:nvPr userDrawn="1"/>
          </p:nvSpPr>
          <p:spPr>
            <a:xfrm rot="5400000" flipH="1">
              <a:off x="11270303" y="2506567"/>
              <a:ext cx="244800" cy="2448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44" name="Stroomdiagram: Verbindingslijn 143">
              <a:extLst>
                <a:ext uri="{FF2B5EF4-FFF2-40B4-BE49-F238E27FC236}">
                  <a16:creationId xmlns:a16="http://schemas.microsoft.com/office/drawing/2014/main" id="{2215818E-2844-2DD2-12FF-C15C976E10F6}"/>
                </a:ext>
              </a:extLst>
            </p:cNvPr>
            <p:cNvSpPr>
              <a:spLocks noChangeAspect="1"/>
            </p:cNvSpPr>
            <p:nvPr userDrawn="1"/>
          </p:nvSpPr>
          <p:spPr>
            <a:xfrm rot="16200000" flipH="1">
              <a:off x="11298113" y="2086386"/>
              <a:ext cx="195480" cy="19548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45" name="Stroomdiagram: Verbindingslijn 144">
              <a:extLst>
                <a:ext uri="{FF2B5EF4-FFF2-40B4-BE49-F238E27FC236}">
                  <a16:creationId xmlns:a16="http://schemas.microsoft.com/office/drawing/2014/main" id="{920C6FB1-CC96-4B61-E46A-A7583F565B97}"/>
                </a:ext>
              </a:extLst>
            </p:cNvPr>
            <p:cNvSpPr>
              <a:spLocks noChangeAspect="1"/>
            </p:cNvSpPr>
            <p:nvPr userDrawn="1"/>
          </p:nvSpPr>
          <p:spPr>
            <a:xfrm rot="16200000" flipH="1">
              <a:off x="11321734" y="1666700"/>
              <a:ext cx="146520" cy="14652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46" name="Stroomdiagram: Verbindingslijn 145">
              <a:extLst>
                <a:ext uri="{FF2B5EF4-FFF2-40B4-BE49-F238E27FC236}">
                  <a16:creationId xmlns:a16="http://schemas.microsoft.com/office/drawing/2014/main" id="{36D8957B-03C1-51A2-8B32-8314D9A69BBA}"/>
                </a:ext>
              </a:extLst>
            </p:cNvPr>
            <p:cNvSpPr>
              <a:spLocks noChangeAspect="1"/>
            </p:cNvSpPr>
            <p:nvPr userDrawn="1"/>
          </p:nvSpPr>
          <p:spPr>
            <a:xfrm rot="5400000" flipH="1">
              <a:off x="11245232" y="2925210"/>
              <a:ext cx="294120" cy="29412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sp>
          <p:nvSpPr>
            <p:cNvPr id="147" name="Ovaal 146">
              <a:extLst>
                <a:ext uri="{FF2B5EF4-FFF2-40B4-BE49-F238E27FC236}">
                  <a16:creationId xmlns:a16="http://schemas.microsoft.com/office/drawing/2014/main" id="{E8A345F7-759B-4757-A9BB-ED9B18E2FEEC}"/>
                </a:ext>
              </a:extLst>
            </p:cNvPr>
            <p:cNvSpPr>
              <a:spLocks noChangeAspect="1"/>
            </p:cNvSpPr>
            <p:nvPr userDrawn="1"/>
          </p:nvSpPr>
          <p:spPr>
            <a:xfrm rot="16200000" flipH="1" flipV="1">
              <a:off x="11323080" y="5223960"/>
              <a:ext cx="146519" cy="1465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chemeClr val="bg1"/>
                </a:solidFill>
              </a:endParaRPr>
            </a:p>
          </p:txBody>
        </p:sp>
      </p:grpSp>
      <p:grpSp>
        <p:nvGrpSpPr>
          <p:cNvPr id="3" name="Groep 2">
            <a:extLst>
              <a:ext uri="{FF2B5EF4-FFF2-40B4-BE49-F238E27FC236}">
                <a16:creationId xmlns:a16="http://schemas.microsoft.com/office/drawing/2014/main" id="{27527170-1B8D-DA11-8949-05A6392B84F5}"/>
              </a:ext>
            </a:extLst>
          </p:cNvPr>
          <p:cNvGrpSpPr/>
          <p:nvPr userDrawn="1"/>
        </p:nvGrpSpPr>
        <p:grpSpPr>
          <a:xfrm>
            <a:off x="-2899520" y="-4633"/>
            <a:ext cx="17991040" cy="6867266"/>
            <a:chOff x="-2893767" y="-1"/>
            <a:chExt cx="17991040" cy="6867266"/>
          </a:xfrm>
        </p:grpSpPr>
        <p:sp>
          <p:nvSpPr>
            <p:cNvPr id="6" name="Tekstvak 185">
              <a:extLst>
                <a:ext uri="{FF2B5EF4-FFF2-40B4-BE49-F238E27FC236}">
                  <a16:creationId xmlns:a16="http://schemas.microsoft.com/office/drawing/2014/main" id="{46ED87B3-5325-4748-BD9B-81150C109A8D}"/>
                </a:ext>
              </a:extLst>
            </p:cNvPr>
            <p:cNvSpPr txBox="1"/>
            <p:nvPr userDrawn="1"/>
          </p:nvSpPr>
          <p:spPr bwMode="auto">
            <a:xfrm>
              <a:off x="-2893767" y="-1"/>
              <a:ext cx="2670175" cy="6867266"/>
            </a:xfrm>
            <a:prstGeom prst="rect">
              <a:avLst/>
            </a:prstGeom>
            <a:solidFill>
              <a:schemeClr val="bg1">
                <a:lumMod val="95000"/>
              </a:schemeClr>
            </a:solidFill>
          </p:spPr>
          <p:txBody>
            <a:bodyPr wrap="square">
              <a:noAutofit/>
            </a:bodyPr>
            <a:lstStyle>
              <a:defPPr>
                <a:defRPr lang="nl-NL"/>
              </a:defPPr>
              <a:lvl1pPr fontAlgn="auto">
                <a:spcBef>
                  <a:spcPts val="600"/>
                </a:spcBef>
                <a:spcAft>
                  <a:spcPts val="600"/>
                </a:spcAft>
                <a:defRPr sz="1200" b="1" i="0" u="none" baseline="0">
                  <a:solidFill>
                    <a:schemeClr val="tx2"/>
                  </a:solidFill>
                  <a:latin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de-DE" noProof="0"/>
                <a:t>Hintergrundbild </a:t>
              </a:r>
              <a:br>
                <a:rPr lang="de-DE" noProof="0"/>
              </a:br>
              <a:r>
                <a:rPr lang="de-DE" noProof="0"/>
                <a:t>einfügen oder ersetzen</a:t>
              </a:r>
            </a:p>
            <a:p>
              <a:pPr lvl="0"/>
              <a:r>
                <a:rPr lang="de-DE" b="0" noProof="0"/>
                <a:t>Diese Folie verfügt über ein Hintergrundbild.</a:t>
              </a:r>
              <a:endParaRPr lang="en-GB" noProof="0"/>
            </a:p>
            <a:p>
              <a:pPr marL="171450" lvl="0" indent="-171450" algn="l" defTabSz="914400" rtl="0" eaLnBrk="1" fontAlgn="auto" latinLnBrk="0" hangingPunct="1">
                <a:spcBef>
                  <a:spcPts val="0"/>
                </a:spcBef>
                <a:spcAft>
                  <a:spcPts val="600"/>
                </a:spcAft>
                <a:buFont typeface="Arial" panose="020B0604020202020204" pitchFamily="34" charset="0"/>
                <a:buChar char="•"/>
                <a:defRPr/>
              </a:pPr>
              <a:r>
                <a:rPr lang="de-DE" sz="1200" b="0" i="0" u="none" kern="1200" baseline="0">
                  <a:solidFill>
                    <a:schemeClr val="tx2"/>
                  </a:solidFill>
                  <a:latin typeface="Arial" panose="020B0604020202020204" pitchFamily="34" charset="0"/>
                  <a:ea typeface="+mn-ea"/>
                  <a:cs typeface="Arial" panose="020B0604020202020204" pitchFamily="34" charset="0"/>
                </a:rPr>
                <a:t>Klicken Sie auf die Folie, in der Sie das Bild ändern möchten.</a:t>
              </a:r>
            </a:p>
            <a:p>
              <a:pPr marL="171450" lvl="0" indent="-171450" algn="l" defTabSz="914400" rtl="0" eaLnBrk="1" fontAlgn="auto" latinLnBrk="0" hangingPunct="1">
                <a:spcBef>
                  <a:spcPts val="0"/>
                </a:spcBef>
                <a:spcAft>
                  <a:spcPts val="600"/>
                </a:spcAft>
                <a:buFont typeface="Arial" panose="020B0604020202020204" pitchFamily="34" charset="0"/>
                <a:buChar char="•"/>
                <a:defRPr/>
              </a:pPr>
              <a:r>
                <a:rPr lang="de-DE" sz="1200" b="0" i="0" u="none" kern="1200" baseline="0">
                  <a:solidFill>
                    <a:schemeClr val="tx2"/>
                  </a:solidFill>
                  <a:latin typeface="Arial" panose="020B0604020202020204" pitchFamily="34" charset="0"/>
                  <a:ea typeface="+mn-ea"/>
                  <a:cs typeface="Arial" panose="020B0604020202020204" pitchFamily="34" charset="0"/>
                </a:rPr>
                <a:t>Klicken Sie in der Multifunktionsleiste auf die Registerkarte </a:t>
              </a:r>
              <a:r>
                <a:rPr lang="de-DE" sz="1200" b="0" i="0" u="none" kern="1200" baseline="0" err="1">
                  <a:solidFill>
                    <a:schemeClr val="tx2"/>
                  </a:solidFill>
                  <a:latin typeface="Arial" panose="020B0604020202020204" pitchFamily="34" charset="0"/>
                  <a:ea typeface="+mn-ea"/>
                  <a:cs typeface="Arial" panose="020B0604020202020204" pitchFamily="34" charset="0"/>
                </a:rPr>
                <a:t>ViewOffice</a:t>
              </a:r>
              <a:r>
                <a:rPr lang="de-DE" sz="1200" b="0" i="0" u="none" kern="1200" baseline="0">
                  <a:solidFill>
                    <a:schemeClr val="tx2"/>
                  </a:solidFill>
                  <a:latin typeface="Arial" panose="020B0604020202020204" pitchFamily="34" charset="0"/>
                  <a:ea typeface="+mn-ea"/>
                  <a:cs typeface="Arial" panose="020B0604020202020204" pitchFamily="34" charset="0"/>
                </a:rPr>
                <a:t> / Hintergrund ändern.</a:t>
              </a:r>
              <a:r>
                <a:rPr lang="en-GB" sz="1200" b="0" i="0" u="none" kern="1200" baseline="0" noProof="0">
                  <a:solidFill>
                    <a:schemeClr val="tx2"/>
                  </a:solidFill>
                  <a:latin typeface="Arial" panose="020B0604020202020204" pitchFamily="34" charset="0"/>
                  <a:ea typeface="+mn-ea"/>
                  <a:cs typeface="Arial" panose="020B0604020202020204" pitchFamily="34" charset="0"/>
                </a:rPr>
                <a:t>
</a:t>
              </a:r>
              <a:r>
                <a:rPr lang="de-DE" sz="1200" b="0" i="0" u="none" kern="1200" baseline="0">
                  <a:solidFill>
                    <a:schemeClr val="tx2"/>
                  </a:solidFill>
                  <a:latin typeface="Arial" panose="020B0604020202020204" pitchFamily="34" charset="0"/>
                  <a:ea typeface="+mn-ea"/>
                  <a:cs typeface="Arial" panose="020B0604020202020204" pitchFamily="34" charset="0"/>
                </a:rPr>
                <a:t>Ein neuer Bildschirm mit dem aktuellen Bild wird geöffnet.</a:t>
              </a:r>
              <a:r>
                <a:rPr lang="en-GB" sz="1200" b="0" i="0" u="none" kern="1200" baseline="0" noProof="0">
                  <a:solidFill>
                    <a:schemeClr val="tx2"/>
                  </a:solidFill>
                  <a:latin typeface="Arial" panose="020B0604020202020204" pitchFamily="34" charset="0"/>
                  <a:ea typeface="+mn-ea"/>
                  <a:cs typeface="Arial" panose="020B0604020202020204" pitchFamily="34" charset="0"/>
                </a:rPr>
                <a:t>
</a:t>
              </a:r>
              <a:r>
                <a:rPr lang="de-DE" sz="1200" b="0" i="0" u="none" kern="1200" baseline="0">
                  <a:solidFill>
                    <a:schemeClr val="tx2"/>
                  </a:solidFill>
                  <a:latin typeface="Arial" panose="020B0604020202020204" pitchFamily="34" charset="0"/>
                  <a:ea typeface="+mn-ea"/>
                  <a:cs typeface="Arial" panose="020B0604020202020204" pitchFamily="34" charset="0"/>
                </a:rPr>
                <a:t>Klicken Sie auf die 3 Punkte hinter dem Namen des Bildes.</a:t>
              </a:r>
              <a:r>
                <a:rPr lang="en-GB" sz="1200" b="0" i="0" u="none" kern="1200" baseline="0" noProof="0">
                  <a:solidFill>
                    <a:schemeClr val="tx2"/>
                  </a:solidFill>
                  <a:latin typeface="Arial" panose="020B0604020202020204" pitchFamily="34" charset="0"/>
                  <a:ea typeface="+mn-ea"/>
                  <a:cs typeface="Arial" panose="020B0604020202020204" pitchFamily="34" charset="0"/>
                </a:rPr>
                <a:t>
</a:t>
              </a:r>
              <a:r>
                <a:rPr lang="de-DE" sz="1200" b="0" i="0" u="none" kern="1200" baseline="0">
                  <a:solidFill>
                    <a:schemeClr val="tx2"/>
                  </a:solidFill>
                  <a:latin typeface="Arial" panose="020B0604020202020204" pitchFamily="34" charset="0"/>
                  <a:ea typeface="+mn-ea"/>
                  <a:cs typeface="Arial" panose="020B0604020202020204" pitchFamily="34" charset="0"/>
                </a:rPr>
                <a:t>Sie sehen alle verfügbaren Bilder.</a:t>
              </a:r>
              <a:r>
                <a:rPr lang="en-GB" sz="1200" b="0" i="0" u="none" kern="1200" baseline="0" noProof="0">
                  <a:solidFill>
                    <a:schemeClr val="tx2"/>
                  </a:solidFill>
                  <a:latin typeface="Arial" panose="020B0604020202020204" pitchFamily="34" charset="0"/>
                  <a:ea typeface="+mn-ea"/>
                  <a:cs typeface="Arial" panose="020B0604020202020204" pitchFamily="34" charset="0"/>
                </a:rPr>
                <a:t>
</a:t>
              </a:r>
              <a:r>
                <a:rPr lang="de-DE" sz="1200" b="0" i="0" u="none" kern="1200" baseline="0">
                  <a:solidFill>
                    <a:schemeClr val="tx2"/>
                  </a:solidFill>
                  <a:latin typeface="Arial" panose="020B0604020202020204" pitchFamily="34" charset="0"/>
                  <a:ea typeface="+mn-ea"/>
                  <a:cs typeface="Arial" panose="020B0604020202020204" pitchFamily="34" charset="0"/>
                </a:rPr>
                <a:t>Wählen Sie ein Bild aus und klicken Sie auf Öffnen.</a:t>
              </a:r>
              <a:r>
                <a:rPr lang="en-GB" sz="1200" b="0" i="0" u="none" kern="1200" baseline="0" noProof="0">
                  <a:solidFill>
                    <a:schemeClr val="tx2"/>
                  </a:solidFill>
                  <a:latin typeface="Arial" panose="020B0604020202020204" pitchFamily="34" charset="0"/>
                  <a:ea typeface="+mn-ea"/>
                  <a:cs typeface="Arial" panose="020B0604020202020204" pitchFamily="34" charset="0"/>
                </a:rPr>
                <a:t>
</a:t>
              </a:r>
              <a:r>
                <a:rPr lang="de-DE" sz="1200" b="0" i="0" u="none" kern="1200" baseline="0">
                  <a:solidFill>
                    <a:schemeClr val="tx2"/>
                  </a:solidFill>
                  <a:latin typeface="Arial" panose="020B0604020202020204" pitchFamily="34" charset="0"/>
                  <a:ea typeface="+mn-ea"/>
                  <a:cs typeface="Arial" panose="020B0604020202020204" pitchFamily="34" charset="0"/>
                </a:rPr>
                <a:t>OK klicken.</a:t>
              </a:r>
            </a:p>
            <a:p>
              <a:pPr marL="171450" lvl="0" indent="-171450" algn="l" defTabSz="914400" rtl="0" eaLnBrk="1" fontAlgn="auto" latinLnBrk="0" hangingPunct="1">
                <a:spcBef>
                  <a:spcPts val="0"/>
                </a:spcBef>
                <a:spcAft>
                  <a:spcPts val="600"/>
                </a:spcAft>
                <a:buFont typeface="Arial" panose="020B0604020202020204" pitchFamily="34" charset="0"/>
                <a:buChar char="•"/>
                <a:defRPr/>
              </a:pPr>
              <a:r>
                <a:rPr lang="de-DE" sz="1200" b="0" i="0" u="none" kern="1200" baseline="0">
                  <a:solidFill>
                    <a:schemeClr val="tx2"/>
                  </a:solidFill>
                  <a:latin typeface="Arial" panose="020B0604020202020204" pitchFamily="34" charset="0"/>
                  <a:ea typeface="+mn-ea"/>
                  <a:cs typeface="Arial" panose="020B0604020202020204" pitchFamily="34" charset="0"/>
                </a:rPr>
                <a:t>Das neue Bild wird platziert.</a:t>
              </a:r>
            </a:p>
            <a:p>
              <a:pPr lvl="0"/>
              <a:r>
                <a:rPr lang="de-DE"/>
                <a:t>Siehe Anweisungen auf der rechten Seite der Folie, wenn dies nicht funktioniert. </a:t>
              </a:r>
              <a:endParaRPr lang="en-GB" noProof="0"/>
            </a:p>
          </p:txBody>
        </p:sp>
        <p:sp>
          <p:nvSpPr>
            <p:cNvPr id="7" name="Tekstvak 176">
              <a:extLst>
                <a:ext uri="{FF2B5EF4-FFF2-40B4-BE49-F238E27FC236}">
                  <a16:creationId xmlns:a16="http://schemas.microsoft.com/office/drawing/2014/main" id="{726E6BAF-98D0-4C74-9CA9-9C52C93CCF1A}"/>
                </a:ext>
              </a:extLst>
            </p:cNvPr>
            <p:cNvSpPr txBox="1"/>
            <p:nvPr userDrawn="1"/>
          </p:nvSpPr>
          <p:spPr bwMode="auto">
            <a:xfrm>
              <a:off x="12427098" y="41298"/>
              <a:ext cx="2670175" cy="6816701"/>
            </a:xfrm>
            <a:prstGeom prst="rect">
              <a:avLst/>
            </a:prstGeom>
            <a:solidFill>
              <a:schemeClr val="bg1">
                <a:lumMod val="95000"/>
              </a:schemeClr>
            </a:solidFill>
          </p:spPr>
          <p:txBody>
            <a:bodyPr wrap="square">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auto">
                <a:spcBef>
                  <a:spcPts val="0"/>
                </a:spcBef>
                <a:spcAft>
                  <a:spcPts val="0"/>
                </a:spcAft>
                <a:tabLst>
                  <a:tab pos="1698625" algn="l"/>
                </a:tabLst>
                <a:defRPr/>
              </a:pPr>
              <a:r>
                <a:rPr lang="de-DE" sz="1200" b="1" i="0" u="none" kern="1200" baseline="0">
                  <a:solidFill>
                    <a:schemeClr val="tx2"/>
                  </a:solidFill>
                  <a:latin typeface="Arial" panose="020B0604020202020204" pitchFamily="34" charset="0"/>
                  <a:ea typeface="+mn-ea"/>
                  <a:cs typeface="Arial" panose="020B0604020202020204" pitchFamily="34" charset="0"/>
                </a:rPr>
                <a:t>Wenn die Anweisungen auf der linken Seite nicht funktionieren, gehen Sie wie folgt vor:</a:t>
              </a:r>
            </a:p>
            <a:p>
              <a:pPr algn="l" rtl="0" fontAlgn="auto">
                <a:spcBef>
                  <a:spcPts val="0"/>
                </a:spcBef>
                <a:spcAft>
                  <a:spcPts val="0"/>
                </a:spcAft>
                <a:defRPr/>
              </a:pPr>
              <a:endParaRPr lang="de-DE" sz="1200" b="0" i="0" u="none" kern="1200" baseline="0" noProof="0">
                <a:solidFill>
                  <a:schemeClr val="tx2"/>
                </a:solidFill>
                <a:latin typeface="Arial" panose="020B0604020202020204" pitchFamily="34" charset="0"/>
                <a:ea typeface="+mn-ea"/>
                <a:cs typeface="Arial" panose="020B0604020202020204" pitchFamily="34" charset="0"/>
              </a:endParaRPr>
            </a:p>
            <a:p>
              <a:pPr marL="171450" indent="-171450" algn="l" rtl="0">
                <a:spcAft>
                  <a:spcPts val="600"/>
                </a:spcAft>
                <a:buFont typeface="Arial" panose="020B0604020202020204" pitchFamily="34" charset="0"/>
                <a:buChar char="•"/>
              </a:pPr>
              <a:r>
                <a:rPr lang="de-DE" sz="1200" b="0" i="0" u="none" kern="1200" baseline="0" noProof="0">
                  <a:solidFill>
                    <a:schemeClr val="tx2"/>
                  </a:solidFill>
                  <a:latin typeface="Arial" panose="020B0604020202020204" pitchFamily="34" charset="0"/>
                  <a:ea typeface="+mn-ea"/>
                  <a:cs typeface="Arial" panose="020B0604020202020204" pitchFamily="34" charset="0"/>
                </a:rPr>
                <a:t>Um ein Hintergrundbild zu ändern oder einzufügen, klicken Sie mit der rechten Maustaste auf das Bild und wählen Sie „Hintergrund formatieren“ aus.</a:t>
              </a:r>
            </a:p>
            <a:p>
              <a:pPr marL="171450" indent="-171450" algn="l" rtl="0">
                <a:spcAft>
                  <a:spcPts val="600"/>
                </a:spcAft>
                <a:buFont typeface="Arial" panose="020B0604020202020204" pitchFamily="34" charset="0"/>
                <a:buChar char="•"/>
              </a:pPr>
              <a:r>
                <a:rPr lang="de-DE" sz="1200" b="0" i="0" u="none" kern="1200" baseline="0" noProof="0">
                  <a:solidFill>
                    <a:schemeClr val="tx2"/>
                  </a:solidFill>
                  <a:latin typeface="Arial" panose="020B0604020202020204" pitchFamily="34" charset="0"/>
                  <a:ea typeface="+mn-ea"/>
                  <a:cs typeface="Arial" panose="020B0604020202020204" pitchFamily="34" charset="0"/>
                </a:rPr>
                <a:t>Ein Dialogfeld „Hintergrund formatieren“ erscheint rechts auf ihrem Bildschirm.</a:t>
              </a:r>
            </a:p>
            <a:p>
              <a:pPr marL="171450" indent="-171450" algn="l" rtl="0">
                <a:spcAft>
                  <a:spcPts val="600"/>
                </a:spcAft>
                <a:buFont typeface="Arial" panose="020B0604020202020204" pitchFamily="34" charset="0"/>
                <a:buChar char="•"/>
              </a:pPr>
              <a:r>
                <a:rPr lang="de-DE" sz="1200" b="0" i="0" u="none" kern="1200" baseline="0" noProof="0">
                  <a:solidFill>
                    <a:schemeClr val="tx2"/>
                  </a:solidFill>
                  <a:latin typeface="Arial" panose="020B0604020202020204" pitchFamily="34" charset="0"/>
                  <a:ea typeface="+mn-ea"/>
                  <a:cs typeface="Arial" panose="020B0604020202020204" pitchFamily="34" charset="0"/>
                </a:rPr>
                <a:t>Wählen Sie „Bild- oder Texturfüllung“ aus, sodass „Bild einfügen aus“ angezeigt wird.</a:t>
              </a:r>
            </a:p>
            <a:p>
              <a:pPr marL="171450" indent="-171450" algn="l" rtl="0">
                <a:spcAft>
                  <a:spcPts val="600"/>
                </a:spcAft>
                <a:buFont typeface="Arial" panose="020B0604020202020204" pitchFamily="34" charset="0"/>
                <a:buChar char="•"/>
              </a:pPr>
              <a:r>
                <a:rPr lang="de-DE" sz="1200" b="0" i="0" u="none" kern="1200" baseline="0" noProof="0">
                  <a:solidFill>
                    <a:schemeClr val="tx2"/>
                  </a:solidFill>
                  <a:latin typeface="Arial" panose="020B0604020202020204" pitchFamily="34" charset="0"/>
                  <a:ea typeface="+mn-ea"/>
                  <a:cs typeface="Arial" panose="020B0604020202020204" pitchFamily="34" charset="0"/>
                </a:rPr>
                <a:t>Klicken Sie den Button „Einfügen“ an, wählen Sie die gewünschte Ansicht aus und klicken Sie auf „OK“.</a:t>
              </a:r>
            </a:p>
            <a:p>
              <a:pPr marL="171450" indent="-171450" algn="l" rtl="0">
                <a:spcAft>
                  <a:spcPts val="450"/>
                </a:spcAft>
                <a:buFont typeface="Arial" panose="020B0604020202020204" pitchFamily="34" charset="0"/>
                <a:buChar char="•"/>
              </a:pPr>
              <a:endParaRPr lang="de-DE" sz="1200" b="0" i="0" u="none" kern="1200" baseline="0" noProof="0">
                <a:solidFill>
                  <a:schemeClr val="tx2"/>
                </a:solidFill>
                <a:latin typeface="Arial" panose="020B0604020202020204" pitchFamily="34" charset="0"/>
                <a:ea typeface="+mn-ea"/>
                <a:cs typeface="Arial" panose="020B0604020202020204" pitchFamily="34" charset="0"/>
              </a:endParaRPr>
            </a:p>
            <a:p>
              <a:pPr marL="0" indent="0">
                <a:spcAft>
                  <a:spcPts val="450"/>
                </a:spcAft>
                <a:buFont typeface="Arial" panose="020B0604020202020204" pitchFamily="34" charset="0"/>
                <a:buNone/>
              </a:pPr>
              <a:r>
                <a:rPr lang="de-DE" sz="1200" b="1" i="0" u="none" kern="1200" baseline="0" noProof="0">
                  <a:solidFill>
                    <a:schemeClr val="tx2"/>
                  </a:solidFill>
                  <a:latin typeface="Arial" panose="020B0604020202020204" pitchFamily="34" charset="0"/>
                  <a:ea typeface="+mn-ea"/>
                  <a:cs typeface="Arial" panose="020B0604020202020204" pitchFamily="34" charset="0"/>
                </a:rPr>
                <a:t>Verwenden Sie für optimale Ergebnisse ein 16x9 für eine Breitbildpräsentation.</a:t>
              </a:r>
            </a:p>
          </p:txBody>
        </p:sp>
      </p:grpSp>
      <p:sp>
        <p:nvSpPr>
          <p:cNvPr id="2" name="Titel 1">
            <a:extLst>
              <a:ext uri="{FF2B5EF4-FFF2-40B4-BE49-F238E27FC236}">
                <a16:creationId xmlns:a16="http://schemas.microsoft.com/office/drawing/2014/main" id="{D7E14CDB-1636-3824-ECBE-9BF74C469CF6}"/>
              </a:ext>
            </a:extLst>
          </p:cNvPr>
          <p:cNvSpPr>
            <a:spLocks noGrp="1"/>
          </p:cNvSpPr>
          <p:nvPr>
            <p:ph type="ctrTitle"/>
          </p:nvPr>
        </p:nvSpPr>
        <p:spPr>
          <a:xfrm>
            <a:off x="756000" y="3589200"/>
            <a:ext cx="8208000" cy="1900659"/>
          </a:xfrm>
        </p:spPr>
        <p:txBody>
          <a:bodyPr lIns="0" tIns="0" rIns="0" bIns="0" anchor="b" anchorCtr="0">
            <a:normAutofit/>
          </a:bodyPr>
          <a:lstStyle>
            <a:lvl1pPr algn="l">
              <a:defRPr sz="5000" b="1">
                <a:solidFill>
                  <a:schemeClr val="bg1"/>
                </a:solidFill>
              </a:defRPr>
            </a:lvl1pPr>
          </a:lstStyle>
          <a:p>
            <a:r>
              <a:rPr lang="de-DE" noProof="0"/>
              <a:t>Mastertitelformat bearbeiten</a:t>
            </a:r>
          </a:p>
        </p:txBody>
      </p:sp>
      <p:sp>
        <p:nvSpPr>
          <p:cNvPr id="19" name="Tijdelijke aanduiding voor datum 18">
            <a:extLst>
              <a:ext uri="{FF2B5EF4-FFF2-40B4-BE49-F238E27FC236}">
                <a16:creationId xmlns:a16="http://schemas.microsoft.com/office/drawing/2014/main" id="{C58086BB-7377-DA6B-6EBE-5DBCC8266958}"/>
              </a:ext>
            </a:extLst>
          </p:cNvPr>
          <p:cNvSpPr>
            <a:spLocks noGrp="1"/>
          </p:cNvSpPr>
          <p:nvPr>
            <p:ph type="dt" sz="half" idx="16"/>
          </p:nvPr>
        </p:nvSpPr>
        <p:spPr>
          <a:xfrm>
            <a:off x="643587" y="301787"/>
            <a:ext cx="2500414" cy="365125"/>
          </a:xfrm>
          <a:prstGeom prst="rect">
            <a:avLst/>
          </a:prstGeom>
        </p:spPr>
        <p:txBody>
          <a:bodyPr/>
          <a:lstStyle>
            <a:lvl1pPr>
              <a:defRPr lang="en-GB" sz="1500" kern="1200" smtClean="0">
                <a:solidFill>
                  <a:schemeClr val="bg1"/>
                </a:solidFill>
                <a:latin typeface="+mn-lt"/>
                <a:ea typeface="+mn-ea"/>
                <a:cs typeface="+mn-cs"/>
              </a:defRPr>
            </a:lvl1pPr>
          </a:lstStyle>
          <a:p>
            <a:r>
              <a:rPr lang="de-DE" noProof="0"/>
              <a:t>21. März 2025</a:t>
            </a:r>
          </a:p>
        </p:txBody>
      </p:sp>
    </p:spTree>
    <p:extLst>
      <p:ext uri="{BB962C8B-B14F-4D97-AF65-F5344CB8AC3E}">
        <p14:creationId xmlns:p14="http://schemas.microsoft.com/office/powerpoint/2010/main" val="2904845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slide - grey">
    <p:bg>
      <p:bgPr>
        <a:solidFill>
          <a:srgbClr val="75A8C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64D11-07F3-608C-D270-E90723C4B8BB}"/>
              </a:ext>
            </a:extLst>
          </p:cNvPr>
          <p:cNvSpPr>
            <a:spLocks noGrp="1"/>
          </p:cNvSpPr>
          <p:nvPr>
            <p:ph type="title"/>
          </p:nvPr>
        </p:nvSpPr>
        <p:spPr>
          <a:xfrm>
            <a:off x="360000" y="4582800"/>
            <a:ext cx="11484000" cy="1260000"/>
          </a:xfrm>
          <a:noFill/>
        </p:spPr>
        <p:txBody>
          <a:bodyPr anchor="b" anchorCtr="0">
            <a:normAutofit/>
          </a:bodyPr>
          <a:lstStyle>
            <a:lvl1pPr>
              <a:defRPr sz="5000">
                <a:solidFill>
                  <a:srgbClr val="FFFFFF"/>
                </a:solidFill>
              </a:defRPr>
            </a:lvl1pPr>
          </a:lstStyle>
          <a:p>
            <a:r>
              <a:rPr lang="de-DE" noProof="0"/>
              <a:t>Mastertitelformat bearbeiten</a:t>
            </a:r>
          </a:p>
        </p:txBody>
      </p:sp>
      <p:sp>
        <p:nvSpPr>
          <p:cNvPr id="3" name="Tijdelijke aanduiding voor voettekst 2">
            <a:extLst>
              <a:ext uri="{FF2B5EF4-FFF2-40B4-BE49-F238E27FC236}">
                <a16:creationId xmlns:a16="http://schemas.microsoft.com/office/drawing/2014/main" id="{4F94500D-B57B-FC5C-13E0-131E2AFE4AAA}"/>
              </a:ext>
            </a:extLst>
          </p:cNvPr>
          <p:cNvSpPr>
            <a:spLocks noGrp="1"/>
          </p:cNvSpPr>
          <p:nvPr>
            <p:ph type="ftr" sz="quarter" idx="10"/>
          </p:nvPr>
        </p:nvSpPr>
        <p:spPr/>
        <p:txBody>
          <a:bodyPr/>
          <a:lstStyle>
            <a:lvl1pPr>
              <a:defRPr>
                <a:solidFill>
                  <a:srgbClr val="FFFFFF"/>
                </a:solidFill>
              </a:defRPr>
            </a:lvl1pPr>
          </a:lstStyle>
          <a:p>
            <a:endParaRPr lang="de-DE" noProof="0"/>
          </a:p>
        </p:txBody>
      </p:sp>
      <p:sp>
        <p:nvSpPr>
          <p:cNvPr id="4" name="Tijdelijke aanduiding voor dianummer 3">
            <a:extLst>
              <a:ext uri="{FF2B5EF4-FFF2-40B4-BE49-F238E27FC236}">
                <a16:creationId xmlns:a16="http://schemas.microsoft.com/office/drawing/2014/main" id="{C835CAB3-302E-176C-577D-4005D0DFBAC2}"/>
              </a:ext>
            </a:extLst>
          </p:cNvPr>
          <p:cNvSpPr>
            <a:spLocks noGrp="1"/>
          </p:cNvSpPr>
          <p:nvPr>
            <p:ph type="sldNum" sz="quarter" idx="11"/>
          </p:nvPr>
        </p:nvSpPr>
        <p:spPr/>
        <p:txBody>
          <a:bodyPr/>
          <a:lstStyle>
            <a:lvl1pPr>
              <a:defRPr>
                <a:solidFill>
                  <a:srgbClr val="FFFFFF"/>
                </a:solidFill>
              </a:defRPr>
            </a:lvl1pPr>
          </a:lstStyle>
          <a:p>
            <a:fld id="{057DCEDD-7D76-4ADF-94EC-D461197592DE}" type="slidenum">
              <a:rPr lang="de-DE" noProof="0" smtClean="0"/>
              <a:pPr/>
              <a:t>‹Nr.›</a:t>
            </a:fld>
            <a:endParaRPr lang="de-DE" noProof="0"/>
          </a:p>
        </p:txBody>
      </p:sp>
      <p:pic>
        <p:nvPicPr>
          <p:cNvPr id="5" name="Afbeelding 4" descr="Afbeelding met Lettertype, Graphics, logo, tekst&#10;&#10;Automatisch gegenereerde beschrijving">
            <a:extLst>
              <a:ext uri="{FF2B5EF4-FFF2-40B4-BE49-F238E27FC236}">
                <a16:creationId xmlns:a16="http://schemas.microsoft.com/office/drawing/2014/main" id="{6CD7B97D-B915-7920-B076-E60D88E950DC}"/>
              </a:ext>
            </a:extLst>
          </p:cNvPr>
          <p:cNvPicPr>
            <a:picLocks noChangeAspect="1"/>
          </p:cNvPicPr>
          <p:nvPr userDrawn="1"/>
        </p:nvPicPr>
        <p:blipFill>
          <a:blip r:embed="rId2"/>
          <a:stretch>
            <a:fillRect/>
          </a:stretch>
        </p:blipFill>
        <p:spPr>
          <a:xfrm>
            <a:off x="10544400" y="6238800"/>
            <a:ext cx="1269067" cy="241200"/>
          </a:xfrm>
          <a:prstGeom prst="rect">
            <a:avLst/>
          </a:prstGeom>
        </p:spPr>
      </p:pic>
      <p:grpSp>
        <p:nvGrpSpPr>
          <p:cNvPr id="259" name="Groep 258">
            <a:extLst>
              <a:ext uri="{FF2B5EF4-FFF2-40B4-BE49-F238E27FC236}">
                <a16:creationId xmlns:a16="http://schemas.microsoft.com/office/drawing/2014/main" id="{B0757B0D-6E29-0979-6B61-AD49B8B3DCF3}"/>
              </a:ext>
            </a:extLst>
          </p:cNvPr>
          <p:cNvGrpSpPr/>
          <p:nvPr userDrawn="1"/>
        </p:nvGrpSpPr>
        <p:grpSpPr>
          <a:xfrm>
            <a:off x="5448960" y="250560"/>
            <a:ext cx="6473160" cy="2022840"/>
            <a:chOff x="5448960" y="250560"/>
            <a:chExt cx="6473160" cy="2022840"/>
          </a:xfrm>
          <a:solidFill>
            <a:srgbClr val="FFFFFF"/>
          </a:solidFill>
        </p:grpSpPr>
        <p:sp>
          <p:nvSpPr>
            <p:cNvPr id="129" name="Rechthoek 128">
              <a:extLst>
                <a:ext uri="{FF2B5EF4-FFF2-40B4-BE49-F238E27FC236}">
                  <a16:creationId xmlns:a16="http://schemas.microsoft.com/office/drawing/2014/main" id="{DDB9184A-69A2-A447-9A2E-28F516E0FD16}"/>
                </a:ext>
              </a:extLst>
            </p:cNvPr>
            <p:cNvSpPr>
              <a:spLocks noChangeAspect="1"/>
            </p:cNvSpPr>
            <p:nvPr userDrawn="1"/>
          </p:nvSpPr>
          <p:spPr>
            <a:xfrm>
              <a:off x="544896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3" name="Ovaal 132">
              <a:extLst>
                <a:ext uri="{FF2B5EF4-FFF2-40B4-BE49-F238E27FC236}">
                  <a16:creationId xmlns:a16="http://schemas.microsoft.com/office/drawing/2014/main" id="{19CE1BE3-5B9A-9171-9206-89FAAFADE046}"/>
                </a:ext>
              </a:extLst>
            </p:cNvPr>
            <p:cNvSpPr>
              <a:spLocks noChangeAspect="1"/>
            </p:cNvSpPr>
            <p:nvPr userDrawn="1"/>
          </p:nvSpPr>
          <p:spPr>
            <a:xfrm>
              <a:off x="8766000" y="159336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8" name="Ovaal 137">
              <a:extLst>
                <a:ext uri="{FF2B5EF4-FFF2-40B4-BE49-F238E27FC236}">
                  <a16:creationId xmlns:a16="http://schemas.microsoft.com/office/drawing/2014/main" id="{114F99AB-22B6-6614-C760-CE8F3EFC7895}"/>
                </a:ext>
              </a:extLst>
            </p:cNvPr>
            <p:cNvSpPr>
              <a:spLocks noChangeAspect="1"/>
            </p:cNvSpPr>
            <p:nvPr userDrawn="1"/>
          </p:nvSpPr>
          <p:spPr>
            <a:xfrm flipH="1">
              <a:off x="11244240" y="154152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9" name="Ovaal 138">
              <a:extLst>
                <a:ext uri="{FF2B5EF4-FFF2-40B4-BE49-F238E27FC236}">
                  <a16:creationId xmlns:a16="http://schemas.microsoft.com/office/drawing/2014/main" id="{2A70B216-661E-E6D8-ADC4-5D2A3B871C68}"/>
                </a:ext>
              </a:extLst>
            </p:cNvPr>
            <p:cNvSpPr>
              <a:spLocks noChangeAspect="1"/>
            </p:cNvSpPr>
            <p:nvPr userDrawn="1"/>
          </p:nvSpPr>
          <p:spPr>
            <a:xfrm flipH="1">
              <a:off x="11216160" y="193752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4" name="Ovaal 143">
              <a:extLst>
                <a:ext uri="{FF2B5EF4-FFF2-40B4-BE49-F238E27FC236}">
                  <a16:creationId xmlns:a16="http://schemas.microsoft.com/office/drawing/2014/main" id="{2C4D1407-67FA-40A3-849B-14150ED9E5C7}"/>
                </a:ext>
              </a:extLst>
            </p:cNvPr>
            <p:cNvSpPr>
              <a:spLocks noChangeAspect="1"/>
            </p:cNvSpPr>
            <p:nvPr userDrawn="1"/>
          </p:nvSpPr>
          <p:spPr>
            <a:xfrm rot="10800000" flipH="1">
              <a:off x="9186840" y="201528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5" name="Ovaal 144">
              <a:extLst>
                <a:ext uri="{FF2B5EF4-FFF2-40B4-BE49-F238E27FC236}">
                  <a16:creationId xmlns:a16="http://schemas.microsoft.com/office/drawing/2014/main" id="{51AEBEDD-1F74-6BCA-ED68-2F297EF1281D}"/>
                </a:ext>
              </a:extLst>
            </p:cNvPr>
            <p:cNvSpPr>
              <a:spLocks noChangeAspect="1"/>
            </p:cNvSpPr>
            <p:nvPr userDrawn="1"/>
          </p:nvSpPr>
          <p:spPr>
            <a:xfrm rot="10800000" flipH="1">
              <a:off x="9160920" y="156744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6" name="Ovaal 145">
              <a:extLst>
                <a:ext uri="{FF2B5EF4-FFF2-40B4-BE49-F238E27FC236}">
                  <a16:creationId xmlns:a16="http://schemas.microsoft.com/office/drawing/2014/main" id="{34EC6C4E-C322-A4C2-276E-D67942FA597B}"/>
                </a:ext>
              </a:extLst>
            </p:cNvPr>
            <p:cNvSpPr>
              <a:spLocks noChangeAspect="1"/>
            </p:cNvSpPr>
            <p:nvPr userDrawn="1"/>
          </p:nvSpPr>
          <p:spPr>
            <a:xfrm rot="10800000" flipH="1">
              <a:off x="9135000" y="11192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7" name="Ovaal 146">
              <a:extLst>
                <a:ext uri="{FF2B5EF4-FFF2-40B4-BE49-F238E27FC236}">
                  <a16:creationId xmlns:a16="http://schemas.microsoft.com/office/drawing/2014/main" id="{27731618-9687-BC39-8C23-1B9861D265AE}"/>
                </a:ext>
              </a:extLst>
            </p:cNvPr>
            <p:cNvSpPr>
              <a:spLocks noChangeAspect="1"/>
            </p:cNvSpPr>
            <p:nvPr userDrawn="1"/>
          </p:nvSpPr>
          <p:spPr>
            <a:xfrm rot="10800000" flipH="1">
              <a:off x="9135000" y="69840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9" name="Rechthoek 148">
              <a:extLst>
                <a:ext uri="{FF2B5EF4-FFF2-40B4-BE49-F238E27FC236}">
                  <a16:creationId xmlns:a16="http://schemas.microsoft.com/office/drawing/2014/main" id="{4F4C2A19-D023-6494-1329-88310D49C348}"/>
                </a:ext>
              </a:extLst>
            </p:cNvPr>
            <p:cNvSpPr>
              <a:spLocks noChangeAspect="1"/>
            </p:cNvSpPr>
            <p:nvPr userDrawn="1"/>
          </p:nvSpPr>
          <p:spPr>
            <a:xfrm>
              <a:off x="544896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53" name="Ovaal 152">
              <a:extLst>
                <a:ext uri="{FF2B5EF4-FFF2-40B4-BE49-F238E27FC236}">
                  <a16:creationId xmlns:a16="http://schemas.microsoft.com/office/drawing/2014/main" id="{ADCDCF5F-4BF6-48AB-0413-2DF66456B56B}"/>
                </a:ext>
              </a:extLst>
            </p:cNvPr>
            <p:cNvSpPr>
              <a:spLocks noChangeAspect="1"/>
            </p:cNvSpPr>
            <p:nvPr userDrawn="1"/>
          </p:nvSpPr>
          <p:spPr>
            <a:xfrm rot="10800000" flipH="1">
              <a:off x="8740080" y="114516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55" name="Rechthoek 154">
              <a:extLst>
                <a:ext uri="{FF2B5EF4-FFF2-40B4-BE49-F238E27FC236}">
                  <a16:creationId xmlns:a16="http://schemas.microsoft.com/office/drawing/2014/main" id="{924415E0-5BEB-27F4-446F-7D6C5830B695}"/>
                </a:ext>
              </a:extLst>
            </p:cNvPr>
            <p:cNvSpPr>
              <a:spLocks noChangeAspect="1"/>
            </p:cNvSpPr>
            <p:nvPr userDrawn="1"/>
          </p:nvSpPr>
          <p:spPr>
            <a:xfrm>
              <a:off x="544896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0" name="Ovaal 159">
              <a:extLst>
                <a:ext uri="{FF2B5EF4-FFF2-40B4-BE49-F238E27FC236}">
                  <a16:creationId xmlns:a16="http://schemas.microsoft.com/office/drawing/2014/main" id="{0795366E-7A7F-5E09-CF96-76350C195B6E}"/>
                </a:ext>
              </a:extLst>
            </p:cNvPr>
            <p:cNvSpPr>
              <a:spLocks noChangeAspect="1"/>
            </p:cNvSpPr>
            <p:nvPr userDrawn="1"/>
          </p:nvSpPr>
          <p:spPr>
            <a:xfrm rot="10800000" flipH="1">
              <a:off x="8740080" y="72432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1" name="Ovaal 160">
              <a:extLst>
                <a:ext uri="{FF2B5EF4-FFF2-40B4-BE49-F238E27FC236}">
                  <a16:creationId xmlns:a16="http://schemas.microsoft.com/office/drawing/2014/main" id="{7E2E0404-4E9E-1321-5C8B-BC36AB08D82D}"/>
                </a:ext>
              </a:extLst>
            </p:cNvPr>
            <p:cNvSpPr>
              <a:spLocks noChangeAspect="1"/>
            </p:cNvSpPr>
            <p:nvPr userDrawn="1"/>
          </p:nvSpPr>
          <p:spPr>
            <a:xfrm rot="10800000" flipH="1">
              <a:off x="8766000" y="32940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4" name="Rechthoek 163">
              <a:extLst>
                <a:ext uri="{FF2B5EF4-FFF2-40B4-BE49-F238E27FC236}">
                  <a16:creationId xmlns:a16="http://schemas.microsoft.com/office/drawing/2014/main" id="{7CCA8075-FDEA-9EDF-3233-AB9F659A57BE}"/>
                </a:ext>
              </a:extLst>
            </p:cNvPr>
            <p:cNvSpPr>
              <a:spLocks noChangeAspect="1"/>
            </p:cNvSpPr>
            <p:nvPr userDrawn="1"/>
          </p:nvSpPr>
          <p:spPr>
            <a:xfrm>
              <a:off x="544896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7" name="Ovaal 166">
              <a:extLst>
                <a:ext uri="{FF2B5EF4-FFF2-40B4-BE49-F238E27FC236}">
                  <a16:creationId xmlns:a16="http://schemas.microsoft.com/office/drawing/2014/main" id="{A3820531-12B1-C5A0-654F-0BC1112DE9C4}"/>
                </a:ext>
              </a:extLst>
            </p:cNvPr>
            <p:cNvSpPr>
              <a:spLocks noChangeAspect="1"/>
            </p:cNvSpPr>
            <p:nvPr userDrawn="1"/>
          </p:nvSpPr>
          <p:spPr>
            <a:xfrm>
              <a:off x="11270160" y="72432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8" name="Ovaal 167">
              <a:extLst>
                <a:ext uri="{FF2B5EF4-FFF2-40B4-BE49-F238E27FC236}">
                  <a16:creationId xmlns:a16="http://schemas.microsoft.com/office/drawing/2014/main" id="{BAA46BF6-C81D-E076-2B68-66A7CFA5C807}"/>
                </a:ext>
              </a:extLst>
            </p:cNvPr>
            <p:cNvSpPr>
              <a:spLocks noChangeAspect="1"/>
            </p:cNvSpPr>
            <p:nvPr userDrawn="1"/>
          </p:nvSpPr>
          <p:spPr>
            <a:xfrm>
              <a:off x="11270160" y="114516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9" name="Rechthoek 168">
              <a:extLst>
                <a:ext uri="{FF2B5EF4-FFF2-40B4-BE49-F238E27FC236}">
                  <a16:creationId xmlns:a16="http://schemas.microsoft.com/office/drawing/2014/main" id="{0B959C5D-1388-33E5-FF43-F6586A0BAA9A}"/>
                </a:ext>
              </a:extLst>
            </p:cNvPr>
            <p:cNvSpPr>
              <a:spLocks noChangeAspect="1"/>
            </p:cNvSpPr>
            <p:nvPr userDrawn="1"/>
          </p:nvSpPr>
          <p:spPr>
            <a:xfrm>
              <a:off x="586980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70" name="Rechthoek 169">
              <a:extLst>
                <a:ext uri="{FF2B5EF4-FFF2-40B4-BE49-F238E27FC236}">
                  <a16:creationId xmlns:a16="http://schemas.microsoft.com/office/drawing/2014/main" id="{885B0B92-B627-B118-B5EB-6310C584B320}"/>
                </a:ext>
              </a:extLst>
            </p:cNvPr>
            <p:cNvSpPr>
              <a:spLocks noChangeAspect="1"/>
            </p:cNvSpPr>
            <p:nvPr userDrawn="1"/>
          </p:nvSpPr>
          <p:spPr>
            <a:xfrm>
              <a:off x="586980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71" name="Rechthoek 170">
              <a:extLst>
                <a:ext uri="{FF2B5EF4-FFF2-40B4-BE49-F238E27FC236}">
                  <a16:creationId xmlns:a16="http://schemas.microsoft.com/office/drawing/2014/main" id="{63A91749-A0FA-CE0D-A6BD-F78D2E0E85EF}"/>
                </a:ext>
              </a:extLst>
            </p:cNvPr>
            <p:cNvSpPr>
              <a:spLocks noChangeAspect="1"/>
            </p:cNvSpPr>
            <p:nvPr userDrawn="1"/>
          </p:nvSpPr>
          <p:spPr>
            <a:xfrm>
              <a:off x="586980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72" name="Rechthoek 171">
              <a:extLst>
                <a:ext uri="{FF2B5EF4-FFF2-40B4-BE49-F238E27FC236}">
                  <a16:creationId xmlns:a16="http://schemas.microsoft.com/office/drawing/2014/main" id="{6F6BA570-7829-DF5B-FB4D-42AEC7FD3C31}"/>
                </a:ext>
              </a:extLst>
            </p:cNvPr>
            <p:cNvSpPr>
              <a:spLocks noChangeAspect="1"/>
            </p:cNvSpPr>
            <p:nvPr userDrawn="1"/>
          </p:nvSpPr>
          <p:spPr>
            <a:xfrm>
              <a:off x="586980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1" name="Rechthoek 180">
              <a:extLst>
                <a:ext uri="{FF2B5EF4-FFF2-40B4-BE49-F238E27FC236}">
                  <a16:creationId xmlns:a16="http://schemas.microsoft.com/office/drawing/2014/main" id="{8AEB0A3A-8058-4369-C0F4-CC1B310431C4}"/>
                </a:ext>
              </a:extLst>
            </p:cNvPr>
            <p:cNvSpPr>
              <a:spLocks noChangeAspect="1"/>
            </p:cNvSpPr>
            <p:nvPr userDrawn="1"/>
          </p:nvSpPr>
          <p:spPr>
            <a:xfrm>
              <a:off x="671112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2" name="Rechthoek 181">
              <a:extLst>
                <a:ext uri="{FF2B5EF4-FFF2-40B4-BE49-F238E27FC236}">
                  <a16:creationId xmlns:a16="http://schemas.microsoft.com/office/drawing/2014/main" id="{5C3B8F5A-B473-7197-1032-76275C1017DB}"/>
                </a:ext>
              </a:extLst>
            </p:cNvPr>
            <p:cNvSpPr>
              <a:spLocks noChangeAspect="1"/>
            </p:cNvSpPr>
            <p:nvPr userDrawn="1"/>
          </p:nvSpPr>
          <p:spPr>
            <a:xfrm>
              <a:off x="671112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3" name="Rechthoek 182">
              <a:extLst>
                <a:ext uri="{FF2B5EF4-FFF2-40B4-BE49-F238E27FC236}">
                  <a16:creationId xmlns:a16="http://schemas.microsoft.com/office/drawing/2014/main" id="{5F7B2146-63E7-642C-5FAB-5F7726C21F32}"/>
                </a:ext>
              </a:extLst>
            </p:cNvPr>
            <p:cNvSpPr>
              <a:spLocks noChangeAspect="1"/>
            </p:cNvSpPr>
            <p:nvPr userDrawn="1"/>
          </p:nvSpPr>
          <p:spPr>
            <a:xfrm>
              <a:off x="671112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4" name="Rechthoek 183">
              <a:extLst>
                <a:ext uri="{FF2B5EF4-FFF2-40B4-BE49-F238E27FC236}">
                  <a16:creationId xmlns:a16="http://schemas.microsoft.com/office/drawing/2014/main" id="{6B69F0D6-F186-C0D3-35AE-CE964EBF2027}"/>
                </a:ext>
              </a:extLst>
            </p:cNvPr>
            <p:cNvSpPr>
              <a:spLocks noChangeAspect="1"/>
            </p:cNvSpPr>
            <p:nvPr userDrawn="1"/>
          </p:nvSpPr>
          <p:spPr>
            <a:xfrm>
              <a:off x="671112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5" name="Rechthoek 184">
              <a:extLst>
                <a:ext uri="{FF2B5EF4-FFF2-40B4-BE49-F238E27FC236}">
                  <a16:creationId xmlns:a16="http://schemas.microsoft.com/office/drawing/2014/main" id="{ED0CF61B-985F-0A73-5CD7-D97B81AE0CF2}"/>
                </a:ext>
              </a:extLst>
            </p:cNvPr>
            <p:cNvSpPr>
              <a:spLocks noChangeAspect="1"/>
            </p:cNvSpPr>
            <p:nvPr userDrawn="1"/>
          </p:nvSpPr>
          <p:spPr>
            <a:xfrm>
              <a:off x="629028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6" name="Rechthoek 185">
              <a:extLst>
                <a:ext uri="{FF2B5EF4-FFF2-40B4-BE49-F238E27FC236}">
                  <a16:creationId xmlns:a16="http://schemas.microsoft.com/office/drawing/2014/main" id="{5E025DEE-B92E-911A-01D9-8A0DCC864EF0}"/>
                </a:ext>
              </a:extLst>
            </p:cNvPr>
            <p:cNvSpPr>
              <a:spLocks noChangeAspect="1"/>
            </p:cNvSpPr>
            <p:nvPr userDrawn="1"/>
          </p:nvSpPr>
          <p:spPr>
            <a:xfrm>
              <a:off x="629028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7" name="Rechthoek 186">
              <a:extLst>
                <a:ext uri="{FF2B5EF4-FFF2-40B4-BE49-F238E27FC236}">
                  <a16:creationId xmlns:a16="http://schemas.microsoft.com/office/drawing/2014/main" id="{82B7F3EC-2911-5046-6FC5-552230F60C82}"/>
                </a:ext>
              </a:extLst>
            </p:cNvPr>
            <p:cNvSpPr>
              <a:spLocks noChangeAspect="1"/>
            </p:cNvSpPr>
            <p:nvPr userDrawn="1"/>
          </p:nvSpPr>
          <p:spPr>
            <a:xfrm>
              <a:off x="629028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8" name="Rechthoek 187">
              <a:extLst>
                <a:ext uri="{FF2B5EF4-FFF2-40B4-BE49-F238E27FC236}">
                  <a16:creationId xmlns:a16="http://schemas.microsoft.com/office/drawing/2014/main" id="{10D97CD2-9EA4-E823-D356-726A9EFBBF8C}"/>
                </a:ext>
              </a:extLst>
            </p:cNvPr>
            <p:cNvSpPr>
              <a:spLocks noChangeAspect="1"/>
            </p:cNvSpPr>
            <p:nvPr userDrawn="1"/>
          </p:nvSpPr>
          <p:spPr>
            <a:xfrm>
              <a:off x="629028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9" name="Rechthoek 188">
              <a:extLst>
                <a:ext uri="{FF2B5EF4-FFF2-40B4-BE49-F238E27FC236}">
                  <a16:creationId xmlns:a16="http://schemas.microsoft.com/office/drawing/2014/main" id="{454EE4CD-E75D-757D-D5A2-FA4AF2EB627F}"/>
                </a:ext>
              </a:extLst>
            </p:cNvPr>
            <p:cNvSpPr>
              <a:spLocks noChangeAspect="1"/>
            </p:cNvSpPr>
            <p:nvPr userDrawn="1"/>
          </p:nvSpPr>
          <p:spPr>
            <a:xfrm>
              <a:off x="713196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0" name="Rechthoek 189">
              <a:extLst>
                <a:ext uri="{FF2B5EF4-FFF2-40B4-BE49-F238E27FC236}">
                  <a16:creationId xmlns:a16="http://schemas.microsoft.com/office/drawing/2014/main" id="{46BD9F3D-1662-468A-B8CC-81BE034E0DF0}"/>
                </a:ext>
              </a:extLst>
            </p:cNvPr>
            <p:cNvSpPr>
              <a:spLocks noChangeAspect="1"/>
            </p:cNvSpPr>
            <p:nvPr userDrawn="1"/>
          </p:nvSpPr>
          <p:spPr>
            <a:xfrm>
              <a:off x="713196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1" name="Rechthoek 190">
              <a:extLst>
                <a:ext uri="{FF2B5EF4-FFF2-40B4-BE49-F238E27FC236}">
                  <a16:creationId xmlns:a16="http://schemas.microsoft.com/office/drawing/2014/main" id="{BCA380DC-5E76-537E-6973-047359602207}"/>
                </a:ext>
              </a:extLst>
            </p:cNvPr>
            <p:cNvSpPr>
              <a:spLocks noChangeAspect="1"/>
            </p:cNvSpPr>
            <p:nvPr userDrawn="1"/>
          </p:nvSpPr>
          <p:spPr>
            <a:xfrm>
              <a:off x="713196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2" name="Rechthoek 191">
              <a:extLst>
                <a:ext uri="{FF2B5EF4-FFF2-40B4-BE49-F238E27FC236}">
                  <a16:creationId xmlns:a16="http://schemas.microsoft.com/office/drawing/2014/main" id="{7119C878-5ACA-E1FD-1946-046C9A704BA1}"/>
                </a:ext>
              </a:extLst>
            </p:cNvPr>
            <p:cNvSpPr>
              <a:spLocks noChangeAspect="1"/>
            </p:cNvSpPr>
            <p:nvPr userDrawn="1"/>
          </p:nvSpPr>
          <p:spPr>
            <a:xfrm>
              <a:off x="713196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3" name="Rechthoek 192">
              <a:extLst>
                <a:ext uri="{FF2B5EF4-FFF2-40B4-BE49-F238E27FC236}">
                  <a16:creationId xmlns:a16="http://schemas.microsoft.com/office/drawing/2014/main" id="{0A0F2968-6238-3F51-B7E7-CAE6D0276CDE}"/>
                </a:ext>
              </a:extLst>
            </p:cNvPr>
            <p:cNvSpPr>
              <a:spLocks noChangeAspect="1"/>
            </p:cNvSpPr>
            <p:nvPr userDrawn="1"/>
          </p:nvSpPr>
          <p:spPr>
            <a:xfrm>
              <a:off x="755280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4" name="Rechthoek 193">
              <a:extLst>
                <a:ext uri="{FF2B5EF4-FFF2-40B4-BE49-F238E27FC236}">
                  <a16:creationId xmlns:a16="http://schemas.microsoft.com/office/drawing/2014/main" id="{A340B4EB-9279-1315-1D16-50C95117E3CB}"/>
                </a:ext>
              </a:extLst>
            </p:cNvPr>
            <p:cNvSpPr>
              <a:spLocks noChangeAspect="1"/>
            </p:cNvSpPr>
            <p:nvPr userDrawn="1"/>
          </p:nvSpPr>
          <p:spPr>
            <a:xfrm>
              <a:off x="755280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5" name="Rechthoek 194">
              <a:extLst>
                <a:ext uri="{FF2B5EF4-FFF2-40B4-BE49-F238E27FC236}">
                  <a16:creationId xmlns:a16="http://schemas.microsoft.com/office/drawing/2014/main" id="{89AE2083-8417-F9D8-6C3F-605FF65BCF6E}"/>
                </a:ext>
              </a:extLst>
            </p:cNvPr>
            <p:cNvSpPr>
              <a:spLocks noChangeAspect="1"/>
            </p:cNvSpPr>
            <p:nvPr userDrawn="1"/>
          </p:nvSpPr>
          <p:spPr>
            <a:xfrm>
              <a:off x="755280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6" name="Rechthoek 195">
              <a:extLst>
                <a:ext uri="{FF2B5EF4-FFF2-40B4-BE49-F238E27FC236}">
                  <a16:creationId xmlns:a16="http://schemas.microsoft.com/office/drawing/2014/main" id="{BB3102E4-257A-1A19-6E73-EC95052491EE}"/>
                </a:ext>
              </a:extLst>
            </p:cNvPr>
            <p:cNvSpPr>
              <a:spLocks noChangeAspect="1"/>
            </p:cNvSpPr>
            <p:nvPr userDrawn="1"/>
          </p:nvSpPr>
          <p:spPr>
            <a:xfrm>
              <a:off x="755280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8" name="Rechthoek 197">
              <a:extLst>
                <a:ext uri="{FF2B5EF4-FFF2-40B4-BE49-F238E27FC236}">
                  <a16:creationId xmlns:a16="http://schemas.microsoft.com/office/drawing/2014/main" id="{F5D7A1CB-C6B2-8A81-D7E1-AE5774CC6041}"/>
                </a:ext>
              </a:extLst>
            </p:cNvPr>
            <p:cNvSpPr>
              <a:spLocks noChangeAspect="1"/>
            </p:cNvSpPr>
            <p:nvPr userDrawn="1"/>
          </p:nvSpPr>
          <p:spPr>
            <a:xfrm>
              <a:off x="797364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9" name="Stroomdiagram: Verbindingslijn 198">
              <a:extLst>
                <a:ext uri="{FF2B5EF4-FFF2-40B4-BE49-F238E27FC236}">
                  <a16:creationId xmlns:a16="http://schemas.microsoft.com/office/drawing/2014/main" id="{478819AA-7958-6EDA-731E-81FBCE1B82E3}"/>
                </a:ext>
              </a:extLst>
            </p:cNvPr>
            <p:cNvSpPr>
              <a:spLocks noChangeAspect="1"/>
            </p:cNvSpPr>
            <p:nvPr userDrawn="1"/>
          </p:nvSpPr>
          <p:spPr>
            <a:xfrm>
              <a:off x="7950240" y="1197000"/>
              <a:ext cx="100800" cy="1008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0" name="Stroomdiagram: Verbindingslijn 199">
              <a:extLst>
                <a:ext uri="{FF2B5EF4-FFF2-40B4-BE49-F238E27FC236}">
                  <a16:creationId xmlns:a16="http://schemas.microsoft.com/office/drawing/2014/main" id="{ACBAA669-6E74-F6B7-03C4-058ED9BDA807}"/>
                </a:ext>
              </a:extLst>
            </p:cNvPr>
            <p:cNvSpPr>
              <a:spLocks noChangeAspect="1"/>
            </p:cNvSpPr>
            <p:nvPr userDrawn="1"/>
          </p:nvSpPr>
          <p:spPr>
            <a:xfrm>
              <a:off x="7950240" y="776160"/>
              <a:ext cx="100800" cy="1008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1" name="Rechthoek 200">
              <a:extLst>
                <a:ext uri="{FF2B5EF4-FFF2-40B4-BE49-F238E27FC236}">
                  <a16:creationId xmlns:a16="http://schemas.microsoft.com/office/drawing/2014/main" id="{282F0878-A1C8-C483-9D58-5F9E8F880A63}"/>
                </a:ext>
              </a:extLst>
            </p:cNvPr>
            <p:cNvSpPr>
              <a:spLocks noChangeAspect="1"/>
            </p:cNvSpPr>
            <p:nvPr userDrawn="1"/>
          </p:nvSpPr>
          <p:spPr>
            <a:xfrm>
              <a:off x="797364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2" name="Rechthoek 201">
              <a:extLst>
                <a:ext uri="{FF2B5EF4-FFF2-40B4-BE49-F238E27FC236}">
                  <a16:creationId xmlns:a16="http://schemas.microsoft.com/office/drawing/2014/main" id="{568B89FD-7F06-7A5E-FB00-FCAD336312AF}"/>
                </a:ext>
              </a:extLst>
            </p:cNvPr>
            <p:cNvSpPr>
              <a:spLocks noChangeAspect="1"/>
            </p:cNvSpPr>
            <p:nvPr userDrawn="1"/>
          </p:nvSpPr>
          <p:spPr>
            <a:xfrm>
              <a:off x="544896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3" name="Rechthoek 202">
              <a:extLst>
                <a:ext uri="{FF2B5EF4-FFF2-40B4-BE49-F238E27FC236}">
                  <a16:creationId xmlns:a16="http://schemas.microsoft.com/office/drawing/2014/main" id="{867F5675-212C-9DCC-2451-DEB474E13264}"/>
                </a:ext>
              </a:extLst>
            </p:cNvPr>
            <p:cNvSpPr>
              <a:spLocks noChangeAspect="1"/>
            </p:cNvSpPr>
            <p:nvPr userDrawn="1"/>
          </p:nvSpPr>
          <p:spPr>
            <a:xfrm>
              <a:off x="586980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4" name="Rechthoek 203">
              <a:extLst>
                <a:ext uri="{FF2B5EF4-FFF2-40B4-BE49-F238E27FC236}">
                  <a16:creationId xmlns:a16="http://schemas.microsoft.com/office/drawing/2014/main" id="{AD07343E-1827-0935-44BF-A06CB1340612}"/>
                </a:ext>
              </a:extLst>
            </p:cNvPr>
            <p:cNvSpPr>
              <a:spLocks noChangeAspect="1"/>
            </p:cNvSpPr>
            <p:nvPr userDrawn="1"/>
          </p:nvSpPr>
          <p:spPr>
            <a:xfrm>
              <a:off x="671112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5" name="Rechthoek 204">
              <a:extLst>
                <a:ext uri="{FF2B5EF4-FFF2-40B4-BE49-F238E27FC236}">
                  <a16:creationId xmlns:a16="http://schemas.microsoft.com/office/drawing/2014/main" id="{9DFA3FF6-ECF4-32E7-EBBF-5CD4C0E05BFA}"/>
                </a:ext>
              </a:extLst>
            </p:cNvPr>
            <p:cNvSpPr>
              <a:spLocks noChangeAspect="1"/>
            </p:cNvSpPr>
            <p:nvPr userDrawn="1"/>
          </p:nvSpPr>
          <p:spPr>
            <a:xfrm>
              <a:off x="629028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6" name="Rechthoek 205">
              <a:extLst>
                <a:ext uri="{FF2B5EF4-FFF2-40B4-BE49-F238E27FC236}">
                  <a16:creationId xmlns:a16="http://schemas.microsoft.com/office/drawing/2014/main" id="{C9B811A9-9BA3-1219-DD9E-8DF3CBA4AD83}"/>
                </a:ext>
              </a:extLst>
            </p:cNvPr>
            <p:cNvSpPr>
              <a:spLocks noChangeAspect="1"/>
            </p:cNvSpPr>
            <p:nvPr userDrawn="1"/>
          </p:nvSpPr>
          <p:spPr>
            <a:xfrm>
              <a:off x="713196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7" name="Rechthoek 206">
              <a:extLst>
                <a:ext uri="{FF2B5EF4-FFF2-40B4-BE49-F238E27FC236}">
                  <a16:creationId xmlns:a16="http://schemas.microsoft.com/office/drawing/2014/main" id="{9EB6C041-7BFA-A6C6-9E50-D702B27390D1}"/>
                </a:ext>
              </a:extLst>
            </p:cNvPr>
            <p:cNvSpPr>
              <a:spLocks noChangeAspect="1"/>
            </p:cNvSpPr>
            <p:nvPr userDrawn="1"/>
          </p:nvSpPr>
          <p:spPr>
            <a:xfrm>
              <a:off x="755280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8" name="Rechthoek 207">
              <a:extLst>
                <a:ext uri="{FF2B5EF4-FFF2-40B4-BE49-F238E27FC236}">
                  <a16:creationId xmlns:a16="http://schemas.microsoft.com/office/drawing/2014/main" id="{BA0E4C2F-12C3-49D9-2967-7189FCCC12CE}"/>
                </a:ext>
              </a:extLst>
            </p:cNvPr>
            <p:cNvSpPr>
              <a:spLocks noChangeAspect="1"/>
            </p:cNvSpPr>
            <p:nvPr userDrawn="1"/>
          </p:nvSpPr>
          <p:spPr>
            <a:xfrm>
              <a:off x="797364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9" name="Rechthoek 208">
              <a:extLst>
                <a:ext uri="{FF2B5EF4-FFF2-40B4-BE49-F238E27FC236}">
                  <a16:creationId xmlns:a16="http://schemas.microsoft.com/office/drawing/2014/main" id="{00A76F32-5A66-619A-84F1-D62DA3A1C910}"/>
                </a:ext>
              </a:extLst>
            </p:cNvPr>
            <p:cNvSpPr>
              <a:spLocks noChangeAspect="1"/>
            </p:cNvSpPr>
            <p:nvPr userDrawn="1"/>
          </p:nvSpPr>
          <p:spPr>
            <a:xfrm>
              <a:off x="8394480" y="2067120"/>
              <a:ext cx="51479" cy="5147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0" name="Ovaal 209">
              <a:extLst>
                <a:ext uri="{FF2B5EF4-FFF2-40B4-BE49-F238E27FC236}">
                  <a16:creationId xmlns:a16="http://schemas.microsoft.com/office/drawing/2014/main" id="{51D49E87-B293-DE49-5188-BAE8CE5EE7CE}"/>
                </a:ext>
              </a:extLst>
            </p:cNvPr>
            <p:cNvSpPr>
              <a:spLocks noChangeAspect="1"/>
            </p:cNvSpPr>
            <p:nvPr userDrawn="1"/>
          </p:nvSpPr>
          <p:spPr>
            <a:xfrm>
              <a:off x="8371080" y="1616419"/>
              <a:ext cx="100800" cy="100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1" name="Ovaal 210">
              <a:extLst>
                <a:ext uri="{FF2B5EF4-FFF2-40B4-BE49-F238E27FC236}">
                  <a16:creationId xmlns:a16="http://schemas.microsoft.com/office/drawing/2014/main" id="{EFCA9778-4194-0950-9E51-BB82BC449578}"/>
                </a:ext>
              </a:extLst>
            </p:cNvPr>
            <p:cNvSpPr>
              <a:spLocks noChangeAspect="1"/>
            </p:cNvSpPr>
            <p:nvPr userDrawn="1"/>
          </p:nvSpPr>
          <p:spPr>
            <a:xfrm rot="10800000" flipH="1">
              <a:off x="8345160" y="117108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2" name="Ovaal 211">
              <a:extLst>
                <a:ext uri="{FF2B5EF4-FFF2-40B4-BE49-F238E27FC236}">
                  <a16:creationId xmlns:a16="http://schemas.microsoft.com/office/drawing/2014/main" id="{FF9A01C0-0F5A-B56B-4494-1ECB07B008CF}"/>
                </a:ext>
              </a:extLst>
            </p:cNvPr>
            <p:cNvSpPr>
              <a:spLocks noChangeAspect="1"/>
            </p:cNvSpPr>
            <p:nvPr userDrawn="1"/>
          </p:nvSpPr>
          <p:spPr>
            <a:xfrm rot="10800000" flipH="1">
              <a:off x="8345160" y="75024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3" name="Ovaal 212">
              <a:extLst>
                <a:ext uri="{FF2B5EF4-FFF2-40B4-BE49-F238E27FC236}">
                  <a16:creationId xmlns:a16="http://schemas.microsoft.com/office/drawing/2014/main" id="{A9E8D8F9-8267-6318-7CD8-67B2C9A5AB34}"/>
                </a:ext>
              </a:extLst>
            </p:cNvPr>
            <p:cNvSpPr>
              <a:spLocks noChangeAspect="1"/>
            </p:cNvSpPr>
            <p:nvPr userDrawn="1"/>
          </p:nvSpPr>
          <p:spPr>
            <a:xfrm rot="10800000" flipH="1">
              <a:off x="8371080" y="355320"/>
              <a:ext cx="100800" cy="100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4" name="Ovaal 213">
              <a:extLst>
                <a:ext uri="{FF2B5EF4-FFF2-40B4-BE49-F238E27FC236}">
                  <a16:creationId xmlns:a16="http://schemas.microsoft.com/office/drawing/2014/main" id="{E614C97B-63A5-516E-5F1A-2A66D3D3A196}"/>
                </a:ext>
              </a:extLst>
            </p:cNvPr>
            <p:cNvSpPr>
              <a:spLocks noChangeAspect="1"/>
            </p:cNvSpPr>
            <p:nvPr userDrawn="1"/>
          </p:nvSpPr>
          <p:spPr>
            <a:xfrm rot="10800000" flipH="1">
              <a:off x="8791920" y="2041200"/>
              <a:ext cx="102240" cy="1022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5" name="Ovaal 224">
              <a:extLst>
                <a:ext uri="{FF2B5EF4-FFF2-40B4-BE49-F238E27FC236}">
                  <a16:creationId xmlns:a16="http://schemas.microsoft.com/office/drawing/2014/main" id="{E8D9174F-F6BB-CA54-E79A-908F3B3E2EDE}"/>
                </a:ext>
              </a:extLst>
            </p:cNvPr>
            <p:cNvSpPr>
              <a:spLocks noChangeAspect="1"/>
            </p:cNvSpPr>
            <p:nvPr userDrawn="1"/>
          </p:nvSpPr>
          <p:spPr>
            <a:xfrm rot="10800000" flipH="1">
              <a:off x="9160920" y="30348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6" name="Ovaal 225">
              <a:extLst>
                <a:ext uri="{FF2B5EF4-FFF2-40B4-BE49-F238E27FC236}">
                  <a16:creationId xmlns:a16="http://schemas.microsoft.com/office/drawing/2014/main" id="{57C3F7E9-01F6-FE79-E6BF-95EC56640C43}"/>
                </a:ext>
              </a:extLst>
            </p:cNvPr>
            <p:cNvSpPr>
              <a:spLocks noChangeAspect="1"/>
            </p:cNvSpPr>
            <p:nvPr userDrawn="1"/>
          </p:nvSpPr>
          <p:spPr>
            <a:xfrm rot="10800000" flipH="1">
              <a:off x="9581760" y="198936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7" name="Ovaal 226">
              <a:extLst>
                <a:ext uri="{FF2B5EF4-FFF2-40B4-BE49-F238E27FC236}">
                  <a16:creationId xmlns:a16="http://schemas.microsoft.com/office/drawing/2014/main" id="{92909B24-05DB-C04B-0EB3-5DB429DFB437}"/>
                </a:ext>
              </a:extLst>
            </p:cNvPr>
            <p:cNvSpPr>
              <a:spLocks noChangeAspect="1"/>
            </p:cNvSpPr>
            <p:nvPr userDrawn="1"/>
          </p:nvSpPr>
          <p:spPr>
            <a:xfrm rot="10800000" flipH="1">
              <a:off x="9555840" y="1541520"/>
              <a:ext cx="257759"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8" name="Ovaal 227">
              <a:extLst>
                <a:ext uri="{FF2B5EF4-FFF2-40B4-BE49-F238E27FC236}">
                  <a16:creationId xmlns:a16="http://schemas.microsoft.com/office/drawing/2014/main" id="{2AEA63A5-02A8-CB20-1B91-32B06A8C2F7F}"/>
                </a:ext>
              </a:extLst>
            </p:cNvPr>
            <p:cNvSpPr>
              <a:spLocks noChangeAspect="1"/>
            </p:cNvSpPr>
            <p:nvPr userDrawn="1"/>
          </p:nvSpPr>
          <p:spPr>
            <a:xfrm rot="10800000" flipH="1">
              <a:off x="9528885" y="109332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9" name="Ovaal 228">
              <a:extLst>
                <a:ext uri="{FF2B5EF4-FFF2-40B4-BE49-F238E27FC236}">
                  <a16:creationId xmlns:a16="http://schemas.microsoft.com/office/drawing/2014/main" id="{1EC805CB-FE1B-74C1-4024-09D1323882FA}"/>
                </a:ext>
              </a:extLst>
            </p:cNvPr>
            <p:cNvSpPr>
              <a:spLocks noChangeAspect="1"/>
            </p:cNvSpPr>
            <p:nvPr userDrawn="1"/>
          </p:nvSpPr>
          <p:spPr>
            <a:xfrm rot="10800000" flipH="1">
              <a:off x="9528885" y="67248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0" name="Ovaal 229">
              <a:extLst>
                <a:ext uri="{FF2B5EF4-FFF2-40B4-BE49-F238E27FC236}">
                  <a16:creationId xmlns:a16="http://schemas.microsoft.com/office/drawing/2014/main" id="{9ECC836C-8201-5D30-8ECA-D7A3EA0F62D6}"/>
                </a:ext>
              </a:extLst>
            </p:cNvPr>
            <p:cNvSpPr>
              <a:spLocks noChangeAspect="1"/>
            </p:cNvSpPr>
            <p:nvPr userDrawn="1"/>
          </p:nvSpPr>
          <p:spPr>
            <a:xfrm rot="10800000" flipH="1">
              <a:off x="9554805" y="277560"/>
              <a:ext cx="257759"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1" name="Ovaal 230">
              <a:extLst>
                <a:ext uri="{FF2B5EF4-FFF2-40B4-BE49-F238E27FC236}">
                  <a16:creationId xmlns:a16="http://schemas.microsoft.com/office/drawing/2014/main" id="{48C2C95C-CE5C-0075-3648-C36F33DC1654}"/>
                </a:ext>
              </a:extLst>
            </p:cNvPr>
            <p:cNvSpPr>
              <a:spLocks noChangeAspect="1"/>
            </p:cNvSpPr>
            <p:nvPr userDrawn="1"/>
          </p:nvSpPr>
          <p:spPr>
            <a:xfrm rot="10800000" flipH="1">
              <a:off x="9976680" y="19634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2" name="Ovaal 231">
              <a:extLst>
                <a:ext uri="{FF2B5EF4-FFF2-40B4-BE49-F238E27FC236}">
                  <a16:creationId xmlns:a16="http://schemas.microsoft.com/office/drawing/2014/main" id="{1A03276E-381C-EAC2-3EFE-15D491EEF431}"/>
                </a:ext>
              </a:extLst>
            </p:cNvPr>
            <p:cNvSpPr>
              <a:spLocks noChangeAspect="1"/>
            </p:cNvSpPr>
            <p:nvPr userDrawn="1"/>
          </p:nvSpPr>
          <p:spPr>
            <a:xfrm rot="10800000" flipH="1">
              <a:off x="9951840" y="151560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3" name="Ovaal 232">
              <a:extLst>
                <a:ext uri="{FF2B5EF4-FFF2-40B4-BE49-F238E27FC236}">
                  <a16:creationId xmlns:a16="http://schemas.microsoft.com/office/drawing/2014/main" id="{44AE5903-558C-829A-7BE2-DF98C69EF076}"/>
                </a:ext>
              </a:extLst>
            </p:cNvPr>
            <p:cNvSpPr>
              <a:spLocks noChangeAspect="1"/>
            </p:cNvSpPr>
            <p:nvPr userDrawn="1"/>
          </p:nvSpPr>
          <p:spPr>
            <a:xfrm rot="10800000" flipH="1">
              <a:off x="9927360" y="1067400"/>
              <a:ext cx="361800"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4" name="Ovaal 233">
              <a:extLst>
                <a:ext uri="{FF2B5EF4-FFF2-40B4-BE49-F238E27FC236}">
                  <a16:creationId xmlns:a16="http://schemas.microsoft.com/office/drawing/2014/main" id="{CDE20B37-E4FE-979E-41F6-C0BBF4C661B5}"/>
                </a:ext>
              </a:extLst>
            </p:cNvPr>
            <p:cNvSpPr>
              <a:spLocks noChangeAspect="1"/>
            </p:cNvSpPr>
            <p:nvPr userDrawn="1"/>
          </p:nvSpPr>
          <p:spPr>
            <a:xfrm rot="10800000" flipH="1">
              <a:off x="9927360" y="646560"/>
              <a:ext cx="361800"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5" name="Ovaal 234">
              <a:extLst>
                <a:ext uri="{FF2B5EF4-FFF2-40B4-BE49-F238E27FC236}">
                  <a16:creationId xmlns:a16="http://schemas.microsoft.com/office/drawing/2014/main" id="{AA46BEBF-FBE6-89F0-64F4-ECB327346820}"/>
                </a:ext>
              </a:extLst>
            </p:cNvPr>
            <p:cNvSpPr>
              <a:spLocks noChangeAspect="1"/>
            </p:cNvSpPr>
            <p:nvPr userDrawn="1"/>
          </p:nvSpPr>
          <p:spPr>
            <a:xfrm rot="10800000" flipH="1">
              <a:off x="9953280" y="25056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6" name="Ovaal 235">
              <a:extLst>
                <a:ext uri="{FF2B5EF4-FFF2-40B4-BE49-F238E27FC236}">
                  <a16:creationId xmlns:a16="http://schemas.microsoft.com/office/drawing/2014/main" id="{C3A505D5-5268-D5DF-8288-2A65E4F3F32C}"/>
                </a:ext>
              </a:extLst>
            </p:cNvPr>
            <p:cNvSpPr>
              <a:spLocks noChangeAspect="1"/>
            </p:cNvSpPr>
            <p:nvPr userDrawn="1"/>
          </p:nvSpPr>
          <p:spPr>
            <a:xfrm rot="10637389" flipH="1">
              <a:off x="10392120" y="27756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7" name="Ovaal 236">
              <a:extLst>
                <a:ext uri="{FF2B5EF4-FFF2-40B4-BE49-F238E27FC236}">
                  <a16:creationId xmlns:a16="http://schemas.microsoft.com/office/drawing/2014/main" id="{433ECBBD-0796-7E52-9687-295E0C39DB99}"/>
                </a:ext>
              </a:extLst>
            </p:cNvPr>
            <p:cNvSpPr>
              <a:spLocks noChangeAspect="1"/>
            </p:cNvSpPr>
            <p:nvPr userDrawn="1"/>
          </p:nvSpPr>
          <p:spPr>
            <a:xfrm rot="10637389" flipH="1">
              <a:off x="10375560" y="67248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8" name="Ovaal 237">
              <a:extLst>
                <a:ext uri="{FF2B5EF4-FFF2-40B4-BE49-F238E27FC236}">
                  <a16:creationId xmlns:a16="http://schemas.microsoft.com/office/drawing/2014/main" id="{E302B547-97F4-A8BE-915E-B1E6263B4750}"/>
                </a:ext>
              </a:extLst>
            </p:cNvPr>
            <p:cNvSpPr>
              <a:spLocks noChangeAspect="1"/>
            </p:cNvSpPr>
            <p:nvPr userDrawn="1"/>
          </p:nvSpPr>
          <p:spPr>
            <a:xfrm rot="10637389" flipH="1">
              <a:off x="10375560" y="109332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9" name="Ovaal 238">
              <a:extLst>
                <a:ext uri="{FF2B5EF4-FFF2-40B4-BE49-F238E27FC236}">
                  <a16:creationId xmlns:a16="http://schemas.microsoft.com/office/drawing/2014/main" id="{FC802748-07B0-29EA-7064-2DFA173F08B1}"/>
                </a:ext>
              </a:extLst>
            </p:cNvPr>
            <p:cNvSpPr>
              <a:spLocks noChangeAspect="1"/>
            </p:cNvSpPr>
            <p:nvPr userDrawn="1"/>
          </p:nvSpPr>
          <p:spPr>
            <a:xfrm rot="10637389" flipH="1">
              <a:off x="10348200" y="1489680"/>
              <a:ext cx="361800"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0" name="Ovaal 239">
              <a:extLst>
                <a:ext uri="{FF2B5EF4-FFF2-40B4-BE49-F238E27FC236}">
                  <a16:creationId xmlns:a16="http://schemas.microsoft.com/office/drawing/2014/main" id="{42E46B6A-4301-86C1-83C5-D532DF2CA532}"/>
                </a:ext>
              </a:extLst>
            </p:cNvPr>
            <p:cNvSpPr>
              <a:spLocks noChangeAspect="1"/>
            </p:cNvSpPr>
            <p:nvPr userDrawn="1"/>
          </p:nvSpPr>
          <p:spPr>
            <a:xfrm rot="10637389" flipH="1">
              <a:off x="10372680" y="193752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2" name="Ovaal 241">
              <a:extLst>
                <a:ext uri="{FF2B5EF4-FFF2-40B4-BE49-F238E27FC236}">
                  <a16:creationId xmlns:a16="http://schemas.microsoft.com/office/drawing/2014/main" id="{E4F50C45-9842-4DA7-962A-A81069C8BFD3}"/>
                </a:ext>
              </a:extLst>
            </p:cNvPr>
            <p:cNvSpPr>
              <a:spLocks noChangeAspect="1"/>
            </p:cNvSpPr>
            <p:nvPr userDrawn="1"/>
          </p:nvSpPr>
          <p:spPr>
            <a:xfrm rot="10637389" flipH="1">
              <a:off x="10838520" y="30348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3" name="Ovaal 242">
              <a:extLst>
                <a:ext uri="{FF2B5EF4-FFF2-40B4-BE49-F238E27FC236}">
                  <a16:creationId xmlns:a16="http://schemas.microsoft.com/office/drawing/2014/main" id="{08B043DA-EC91-C501-A2C5-54A80AD55EE5}"/>
                </a:ext>
              </a:extLst>
            </p:cNvPr>
            <p:cNvSpPr>
              <a:spLocks noChangeAspect="1"/>
            </p:cNvSpPr>
            <p:nvPr userDrawn="1"/>
          </p:nvSpPr>
          <p:spPr>
            <a:xfrm rot="10637389" flipH="1">
              <a:off x="10823400" y="698400"/>
              <a:ext cx="257759"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4" name="Ovaal 243">
              <a:extLst>
                <a:ext uri="{FF2B5EF4-FFF2-40B4-BE49-F238E27FC236}">
                  <a16:creationId xmlns:a16="http://schemas.microsoft.com/office/drawing/2014/main" id="{4C59D028-357F-3C59-B90F-D3B76AC6376E}"/>
                </a:ext>
              </a:extLst>
            </p:cNvPr>
            <p:cNvSpPr>
              <a:spLocks noChangeAspect="1"/>
            </p:cNvSpPr>
            <p:nvPr userDrawn="1"/>
          </p:nvSpPr>
          <p:spPr>
            <a:xfrm rot="10637389" flipH="1">
              <a:off x="10823400" y="11192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5" name="Ovaal 244">
              <a:extLst>
                <a:ext uri="{FF2B5EF4-FFF2-40B4-BE49-F238E27FC236}">
                  <a16:creationId xmlns:a16="http://schemas.microsoft.com/office/drawing/2014/main" id="{2554471D-C590-C135-E202-59A4D2E41E7C}"/>
                </a:ext>
              </a:extLst>
            </p:cNvPr>
            <p:cNvSpPr>
              <a:spLocks noChangeAspect="1"/>
            </p:cNvSpPr>
            <p:nvPr userDrawn="1"/>
          </p:nvSpPr>
          <p:spPr>
            <a:xfrm rot="10637389" flipH="1">
              <a:off x="10796040" y="151560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6" name="Ovaal 245">
              <a:extLst>
                <a:ext uri="{FF2B5EF4-FFF2-40B4-BE49-F238E27FC236}">
                  <a16:creationId xmlns:a16="http://schemas.microsoft.com/office/drawing/2014/main" id="{5F8949BB-7CDF-89F4-4187-3FBFC3AA2F4E}"/>
                </a:ext>
              </a:extLst>
            </p:cNvPr>
            <p:cNvSpPr>
              <a:spLocks noChangeAspect="1"/>
            </p:cNvSpPr>
            <p:nvPr userDrawn="1"/>
          </p:nvSpPr>
          <p:spPr>
            <a:xfrm rot="10637389" flipH="1">
              <a:off x="10768320" y="1911600"/>
              <a:ext cx="361799"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7" name="Ovaal 246">
              <a:extLst>
                <a:ext uri="{FF2B5EF4-FFF2-40B4-BE49-F238E27FC236}">
                  <a16:creationId xmlns:a16="http://schemas.microsoft.com/office/drawing/2014/main" id="{456EB431-2317-756C-6442-8330EA9378BB}"/>
                </a:ext>
              </a:extLst>
            </p:cNvPr>
            <p:cNvSpPr>
              <a:spLocks noChangeAspect="1"/>
            </p:cNvSpPr>
            <p:nvPr userDrawn="1"/>
          </p:nvSpPr>
          <p:spPr>
            <a:xfrm>
              <a:off x="11285280" y="32940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8" name="Ovaal 247">
              <a:extLst>
                <a:ext uri="{FF2B5EF4-FFF2-40B4-BE49-F238E27FC236}">
                  <a16:creationId xmlns:a16="http://schemas.microsoft.com/office/drawing/2014/main" id="{E32B2D5C-6FF4-F6DF-D2DC-3FE4BDC2550A}"/>
                </a:ext>
              </a:extLst>
            </p:cNvPr>
            <p:cNvSpPr>
              <a:spLocks noChangeAspect="1"/>
            </p:cNvSpPr>
            <p:nvPr userDrawn="1"/>
          </p:nvSpPr>
          <p:spPr>
            <a:xfrm flipH="1">
              <a:off x="11664360" y="19634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9" name="Ovaal 248">
              <a:extLst>
                <a:ext uri="{FF2B5EF4-FFF2-40B4-BE49-F238E27FC236}">
                  <a16:creationId xmlns:a16="http://schemas.microsoft.com/office/drawing/2014/main" id="{B2F0D205-FB13-A3E3-DAC0-9953F11DFCFE}"/>
                </a:ext>
              </a:extLst>
            </p:cNvPr>
            <p:cNvSpPr>
              <a:spLocks noChangeAspect="1"/>
            </p:cNvSpPr>
            <p:nvPr userDrawn="1"/>
          </p:nvSpPr>
          <p:spPr>
            <a:xfrm flipH="1">
              <a:off x="11732040" y="355320"/>
              <a:ext cx="102240" cy="1022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50" name="Ovaal 249">
              <a:extLst>
                <a:ext uri="{FF2B5EF4-FFF2-40B4-BE49-F238E27FC236}">
                  <a16:creationId xmlns:a16="http://schemas.microsoft.com/office/drawing/2014/main" id="{1E658657-5118-02B3-4C20-DCF40790A11C}"/>
                </a:ext>
              </a:extLst>
            </p:cNvPr>
            <p:cNvSpPr>
              <a:spLocks noChangeAspect="1"/>
            </p:cNvSpPr>
            <p:nvPr userDrawn="1"/>
          </p:nvSpPr>
          <p:spPr>
            <a:xfrm>
              <a:off x="11716920" y="117108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51" name="Ovaal 250">
              <a:extLst>
                <a:ext uri="{FF2B5EF4-FFF2-40B4-BE49-F238E27FC236}">
                  <a16:creationId xmlns:a16="http://schemas.microsoft.com/office/drawing/2014/main" id="{7EA9AFFB-77BD-8EC2-9367-2C4BE8624D68}"/>
                </a:ext>
              </a:extLst>
            </p:cNvPr>
            <p:cNvSpPr>
              <a:spLocks noChangeAspect="1"/>
            </p:cNvSpPr>
            <p:nvPr userDrawn="1"/>
          </p:nvSpPr>
          <p:spPr>
            <a:xfrm>
              <a:off x="11691000" y="156744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52" name="Ovaal 251">
              <a:extLst>
                <a:ext uri="{FF2B5EF4-FFF2-40B4-BE49-F238E27FC236}">
                  <a16:creationId xmlns:a16="http://schemas.microsoft.com/office/drawing/2014/main" id="{AD6C3AF5-E428-4B06-3D1B-7171F540D6C7}"/>
                </a:ext>
              </a:extLst>
            </p:cNvPr>
            <p:cNvSpPr>
              <a:spLocks noChangeAspect="1"/>
            </p:cNvSpPr>
            <p:nvPr userDrawn="1"/>
          </p:nvSpPr>
          <p:spPr>
            <a:xfrm>
              <a:off x="11716920" y="75024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grpSp>
    </p:spTree>
    <p:extLst>
      <p:ext uri="{BB962C8B-B14F-4D97-AF65-F5344CB8AC3E}">
        <p14:creationId xmlns:p14="http://schemas.microsoft.com/office/powerpoint/2010/main" val="31721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slide - light blue">
    <p:bg>
      <p:bgPr>
        <a:solidFill>
          <a:srgbClr val="3C8CFA"/>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64D11-07F3-608C-D270-E90723C4B8BB}"/>
              </a:ext>
            </a:extLst>
          </p:cNvPr>
          <p:cNvSpPr>
            <a:spLocks noGrp="1"/>
          </p:cNvSpPr>
          <p:nvPr>
            <p:ph type="title"/>
          </p:nvPr>
        </p:nvSpPr>
        <p:spPr>
          <a:xfrm>
            <a:off x="360000" y="4582800"/>
            <a:ext cx="11484000" cy="1260000"/>
          </a:xfrm>
          <a:noFill/>
        </p:spPr>
        <p:txBody>
          <a:bodyPr anchor="b" anchorCtr="0">
            <a:normAutofit/>
          </a:bodyPr>
          <a:lstStyle>
            <a:lvl1pPr>
              <a:defRPr sz="5000">
                <a:solidFill>
                  <a:srgbClr val="FFFFFF"/>
                </a:solidFill>
              </a:defRPr>
            </a:lvl1pPr>
          </a:lstStyle>
          <a:p>
            <a:r>
              <a:rPr lang="de-DE" noProof="0"/>
              <a:t>Mastertitelformat bearbeiten</a:t>
            </a:r>
          </a:p>
        </p:txBody>
      </p:sp>
      <p:sp>
        <p:nvSpPr>
          <p:cNvPr id="3" name="Tijdelijke aanduiding voor voettekst 2">
            <a:extLst>
              <a:ext uri="{FF2B5EF4-FFF2-40B4-BE49-F238E27FC236}">
                <a16:creationId xmlns:a16="http://schemas.microsoft.com/office/drawing/2014/main" id="{4F94500D-B57B-FC5C-13E0-131E2AFE4AAA}"/>
              </a:ext>
            </a:extLst>
          </p:cNvPr>
          <p:cNvSpPr>
            <a:spLocks noGrp="1"/>
          </p:cNvSpPr>
          <p:nvPr>
            <p:ph type="ftr" sz="quarter" idx="10"/>
          </p:nvPr>
        </p:nvSpPr>
        <p:spPr/>
        <p:txBody>
          <a:bodyPr/>
          <a:lstStyle>
            <a:lvl1pPr>
              <a:defRPr>
                <a:solidFill>
                  <a:srgbClr val="FFFFFF"/>
                </a:solidFill>
              </a:defRPr>
            </a:lvl1pPr>
          </a:lstStyle>
          <a:p>
            <a:endParaRPr lang="de-DE" noProof="0"/>
          </a:p>
        </p:txBody>
      </p:sp>
      <p:sp>
        <p:nvSpPr>
          <p:cNvPr id="4" name="Tijdelijke aanduiding voor dianummer 3">
            <a:extLst>
              <a:ext uri="{FF2B5EF4-FFF2-40B4-BE49-F238E27FC236}">
                <a16:creationId xmlns:a16="http://schemas.microsoft.com/office/drawing/2014/main" id="{C835CAB3-302E-176C-577D-4005D0DFBAC2}"/>
              </a:ext>
            </a:extLst>
          </p:cNvPr>
          <p:cNvSpPr>
            <a:spLocks noGrp="1"/>
          </p:cNvSpPr>
          <p:nvPr>
            <p:ph type="sldNum" sz="quarter" idx="11"/>
          </p:nvPr>
        </p:nvSpPr>
        <p:spPr/>
        <p:txBody>
          <a:bodyPr/>
          <a:lstStyle>
            <a:lvl1pPr>
              <a:defRPr>
                <a:solidFill>
                  <a:srgbClr val="FFFFFF"/>
                </a:solidFill>
              </a:defRPr>
            </a:lvl1pPr>
          </a:lstStyle>
          <a:p>
            <a:fld id="{057DCEDD-7D76-4ADF-94EC-D461197592DE}" type="slidenum">
              <a:rPr lang="de-DE" noProof="0" smtClean="0"/>
              <a:pPr/>
              <a:t>‹Nr.›</a:t>
            </a:fld>
            <a:endParaRPr lang="de-DE" noProof="0"/>
          </a:p>
        </p:txBody>
      </p:sp>
      <p:pic>
        <p:nvPicPr>
          <p:cNvPr id="5" name="Afbeelding 4" descr="Afbeelding met Lettertype, Graphics, logo, tekst&#10;&#10;Automatisch gegenereerde beschrijving">
            <a:extLst>
              <a:ext uri="{FF2B5EF4-FFF2-40B4-BE49-F238E27FC236}">
                <a16:creationId xmlns:a16="http://schemas.microsoft.com/office/drawing/2014/main" id="{6CD7B97D-B915-7920-B076-E60D88E950DC}"/>
              </a:ext>
            </a:extLst>
          </p:cNvPr>
          <p:cNvPicPr>
            <a:picLocks noChangeAspect="1"/>
          </p:cNvPicPr>
          <p:nvPr userDrawn="1"/>
        </p:nvPicPr>
        <p:blipFill>
          <a:blip r:embed="rId2"/>
          <a:stretch>
            <a:fillRect/>
          </a:stretch>
        </p:blipFill>
        <p:spPr>
          <a:xfrm>
            <a:off x="10544400" y="6238800"/>
            <a:ext cx="1269067" cy="241200"/>
          </a:xfrm>
          <a:prstGeom prst="rect">
            <a:avLst/>
          </a:prstGeom>
        </p:spPr>
      </p:pic>
      <p:grpSp>
        <p:nvGrpSpPr>
          <p:cNvPr id="259" name="Groep 258">
            <a:extLst>
              <a:ext uri="{FF2B5EF4-FFF2-40B4-BE49-F238E27FC236}">
                <a16:creationId xmlns:a16="http://schemas.microsoft.com/office/drawing/2014/main" id="{B0757B0D-6E29-0979-6B61-AD49B8B3DCF3}"/>
              </a:ext>
            </a:extLst>
          </p:cNvPr>
          <p:cNvGrpSpPr/>
          <p:nvPr userDrawn="1"/>
        </p:nvGrpSpPr>
        <p:grpSpPr>
          <a:xfrm>
            <a:off x="5448960" y="250560"/>
            <a:ext cx="6473160" cy="2022840"/>
            <a:chOff x="5448960" y="250560"/>
            <a:chExt cx="6473160" cy="2022840"/>
          </a:xfrm>
          <a:solidFill>
            <a:srgbClr val="FFFFFF"/>
          </a:solidFill>
        </p:grpSpPr>
        <p:sp>
          <p:nvSpPr>
            <p:cNvPr id="129" name="Rechthoek 128">
              <a:extLst>
                <a:ext uri="{FF2B5EF4-FFF2-40B4-BE49-F238E27FC236}">
                  <a16:creationId xmlns:a16="http://schemas.microsoft.com/office/drawing/2014/main" id="{DDB9184A-69A2-A447-9A2E-28F516E0FD16}"/>
                </a:ext>
              </a:extLst>
            </p:cNvPr>
            <p:cNvSpPr>
              <a:spLocks noChangeAspect="1"/>
            </p:cNvSpPr>
            <p:nvPr userDrawn="1"/>
          </p:nvSpPr>
          <p:spPr>
            <a:xfrm>
              <a:off x="544896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3" name="Ovaal 132">
              <a:extLst>
                <a:ext uri="{FF2B5EF4-FFF2-40B4-BE49-F238E27FC236}">
                  <a16:creationId xmlns:a16="http://schemas.microsoft.com/office/drawing/2014/main" id="{19CE1BE3-5B9A-9171-9206-89FAAFADE046}"/>
                </a:ext>
              </a:extLst>
            </p:cNvPr>
            <p:cNvSpPr>
              <a:spLocks noChangeAspect="1"/>
            </p:cNvSpPr>
            <p:nvPr userDrawn="1"/>
          </p:nvSpPr>
          <p:spPr>
            <a:xfrm>
              <a:off x="8766000" y="159336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8" name="Ovaal 137">
              <a:extLst>
                <a:ext uri="{FF2B5EF4-FFF2-40B4-BE49-F238E27FC236}">
                  <a16:creationId xmlns:a16="http://schemas.microsoft.com/office/drawing/2014/main" id="{114F99AB-22B6-6614-C760-CE8F3EFC7895}"/>
                </a:ext>
              </a:extLst>
            </p:cNvPr>
            <p:cNvSpPr>
              <a:spLocks noChangeAspect="1"/>
            </p:cNvSpPr>
            <p:nvPr userDrawn="1"/>
          </p:nvSpPr>
          <p:spPr>
            <a:xfrm flipH="1">
              <a:off x="11244240" y="154152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9" name="Ovaal 138">
              <a:extLst>
                <a:ext uri="{FF2B5EF4-FFF2-40B4-BE49-F238E27FC236}">
                  <a16:creationId xmlns:a16="http://schemas.microsoft.com/office/drawing/2014/main" id="{2A70B216-661E-E6D8-ADC4-5D2A3B871C68}"/>
                </a:ext>
              </a:extLst>
            </p:cNvPr>
            <p:cNvSpPr>
              <a:spLocks noChangeAspect="1"/>
            </p:cNvSpPr>
            <p:nvPr userDrawn="1"/>
          </p:nvSpPr>
          <p:spPr>
            <a:xfrm flipH="1">
              <a:off x="11216160" y="193752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4" name="Ovaal 143">
              <a:extLst>
                <a:ext uri="{FF2B5EF4-FFF2-40B4-BE49-F238E27FC236}">
                  <a16:creationId xmlns:a16="http://schemas.microsoft.com/office/drawing/2014/main" id="{2C4D1407-67FA-40A3-849B-14150ED9E5C7}"/>
                </a:ext>
              </a:extLst>
            </p:cNvPr>
            <p:cNvSpPr>
              <a:spLocks noChangeAspect="1"/>
            </p:cNvSpPr>
            <p:nvPr userDrawn="1"/>
          </p:nvSpPr>
          <p:spPr>
            <a:xfrm rot="10800000" flipH="1">
              <a:off x="9186840" y="201528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5" name="Ovaal 144">
              <a:extLst>
                <a:ext uri="{FF2B5EF4-FFF2-40B4-BE49-F238E27FC236}">
                  <a16:creationId xmlns:a16="http://schemas.microsoft.com/office/drawing/2014/main" id="{51AEBEDD-1F74-6BCA-ED68-2F297EF1281D}"/>
                </a:ext>
              </a:extLst>
            </p:cNvPr>
            <p:cNvSpPr>
              <a:spLocks noChangeAspect="1"/>
            </p:cNvSpPr>
            <p:nvPr userDrawn="1"/>
          </p:nvSpPr>
          <p:spPr>
            <a:xfrm rot="10800000" flipH="1">
              <a:off x="9160920" y="156744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6" name="Ovaal 145">
              <a:extLst>
                <a:ext uri="{FF2B5EF4-FFF2-40B4-BE49-F238E27FC236}">
                  <a16:creationId xmlns:a16="http://schemas.microsoft.com/office/drawing/2014/main" id="{34EC6C4E-C322-A4C2-276E-D67942FA597B}"/>
                </a:ext>
              </a:extLst>
            </p:cNvPr>
            <p:cNvSpPr>
              <a:spLocks noChangeAspect="1"/>
            </p:cNvSpPr>
            <p:nvPr userDrawn="1"/>
          </p:nvSpPr>
          <p:spPr>
            <a:xfrm rot="10800000" flipH="1">
              <a:off x="9135000" y="11192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7" name="Ovaal 146">
              <a:extLst>
                <a:ext uri="{FF2B5EF4-FFF2-40B4-BE49-F238E27FC236}">
                  <a16:creationId xmlns:a16="http://schemas.microsoft.com/office/drawing/2014/main" id="{27731618-9687-BC39-8C23-1B9861D265AE}"/>
                </a:ext>
              </a:extLst>
            </p:cNvPr>
            <p:cNvSpPr>
              <a:spLocks noChangeAspect="1"/>
            </p:cNvSpPr>
            <p:nvPr userDrawn="1"/>
          </p:nvSpPr>
          <p:spPr>
            <a:xfrm rot="10800000" flipH="1">
              <a:off x="9135000" y="69840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9" name="Rechthoek 148">
              <a:extLst>
                <a:ext uri="{FF2B5EF4-FFF2-40B4-BE49-F238E27FC236}">
                  <a16:creationId xmlns:a16="http://schemas.microsoft.com/office/drawing/2014/main" id="{4F4C2A19-D023-6494-1329-88310D49C348}"/>
                </a:ext>
              </a:extLst>
            </p:cNvPr>
            <p:cNvSpPr>
              <a:spLocks noChangeAspect="1"/>
            </p:cNvSpPr>
            <p:nvPr userDrawn="1"/>
          </p:nvSpPr>
          <p:spPr>
            <a:xfrm>
              <a:off x="544896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53" name="Ovaal 152">
              <a:extLst>
                <a:ext uri="{FF2B5EF4-FFF2-40B4-BE49-F238E27FC236}">
                  <a16:creationId xmlns:a16="http://schemas.microsoft.com/office/drawing/2014/main" id="{ADCDCF5F-4BF6-48AB-0413-2DF66456B56B}"/>
                </a:ext>
              </a:extLst>
            </p:cNvPr>
            <p:cNvSpPr>
              <a:spLocks noChangeAspect="1"/>
            </p:cNvSpPr>
            <p:nvPr userDrawn="1"/>
          </p:nvSpPr>
          <p:spPr>
            <a:xfrm rot="10800000" flipH="1">
              <a:off x="8740080" y="114516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55" name="Rechthoek 154">
              <a:extLst>
                <a:ext uri="{FF2B5EF4-FFF2-40B4-BE49-F238E27FC236}">
                  <a16:creationId xmlns:a16="http://schemas.microsoft.com/office/drawing/2014/main" id="{924415E0-5BEB-27F4-446F-7D6C5830B695}"/>
                </a:ext>
              </a:extLst>
            </p:cNvPr>
            <p:cNvSpPr>
              <a:spLocks noChangeAspect="1"/>
            </p:cNvSpPr>
            <p:nvPr userDrawn="1"/>
          </p:nvSpPr>
          <p:spPr>
            <a:xfrm>
              <a:off x="544896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0" name="Ovaal 159">
              <a:extLst>
                <a:ext uri="{FF2B5EF4-FFF2-40B4-BE49-F238E27FC236}">
                  <a16:creationId xmlns:a16="http://schemas.microsoft.com/office/drawing/2014/main" id="{0795366E-7A7F-5E09-CF96-76350C195B6E}"/>
                </a:ext>
              </a:extLst>
            </p:cNvPr>
            <p:cNvSpPr>
              <a:spLocks noChangeAspect="1"/>
            </p:cNvSpPr>
            <p:nvPr userDrawn="1"/>
          </p:nvSpPr>
          <p:spPr>
            <a:xfrm rot="10800000" flipH="1">
              <a:off x="8740080" y="72432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1" name="Ovaal 160">
              <a:extLst>
                <a:ext uri="{FF2B5EF4-FFF2-40B4-BE49-F238E27FC236}">
                  <a16:creationId xmlns:a16="http://schemas.microsoft.com/office/drawing/2014/main" id="{7E2E0404-4E9E-1321-5C8B-BC36AB08D82D}"/>
                </a:ext>
              </a:extLst>
            </p:cNvPr>
            <p:cNvSpPr>
              <a:spLocks noChangeAspect="1"/>
            </p:cNvSpPr>
            <p:nvPr userDrawn="1"/>
          </p:nvSpPr>
          <p:spPr>
            <a:xfrm rot="10800000" flipH="1">
              <a:off x="8766000" y="32940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4" name="Rechthoek 163">
              <a:extLst>
                <a:ext uri="{FF2B5EF4-FFF2-40B4-BE49-F238E27FC236}">
                  <a16:creationId xmlns:a16="http://schemas.microsoft.com/office/drawing/2014/main" id="{7CCA8075-FDEA-9EDF-3233-AB9F659A57BE}"/>
                </a:ext>
              </a:extLst>
            </p:cNvPr>
            <p:cNvSpPr>
              <a:spLocks noChangeAspect="1"/>
            </p:cNvSpPr>
            <p:nvPr userDrawn="1"/>
          </p:nvSpPr>
          <p:spPr>
            <a:xfrm>
              <a:off x="544896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7" name="Ovaal 166">
              <a:extLst>
                <a:ext uri="{FF2B5EF4-FFF2-40B4-BE49-F238E27FC236}">
                  <a16:creationId xmlns:a16="http://schemas.microsoft.com/office/drawing/2014/main" id="{A3820531-12B1-C5A0-654F-0BC1112DE9C4}"/>
                </a:ext>
              </a:extLst>
            </p:cNvPr>
            <p:cNvSpPr>
              <a:spLocks noChangeAspect="1"/>
            </p:cNvSpPr>
            <p:nvPr userDrawn="1"/>
          </p:nvSpPr>
          <p:spPr>
            <a:xfrm>
              <a:off x="11270160" y="72432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8" name="Ovaal 167">
              <a:extLst>
                <a:ext uri="{FF2B5EF4-FFF2-40B4-BE49-F238E27FC236}">
                  <a16:creationId xmlns:a16="http://schemas.microsoft.com/office/drawing/2014/main" id="{BAA46BF6-C81D-E076-2B68-66A7CFA5C807}"/>
                </a:ext>
              </a:extLst>
            </p:cNvPr>
            <p:cNvSpPr>
              <a:spLocks noChangeAspect="1"/>
            </p:cNvSpPr>
            <p:nvPr userDrawn="1"/>
          </p:nvSpPr>
          <p:spPr>
            <a:xfrm>
              <a:off x="11270160" y="114516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9" name="Rechthoek 168">
              <a:extLst>
                <a:ext uri="{FF2B5EF4-FFF2-40B4-BE49-F238E27FC236}">
                  <a16:creationId xmlns:a16="http://schemas.microsoft.com/office/drawing/2014/main" id="{0B959C5D-1388-33E5-FF43-F6586A0BAA9A}"/>
                </a:ext>
              </a:extLst>
            </p:cNvPr>
            <p:cNvSpPr>
              <a:spLocks noChangeAspect="1"/>
            </p:cNvSpPr>
            <p:nvPr userDrawn="1"/>
          </p:nvSpPr>
          <p:spPr>
            <a:xfrm>
              <a:off x="586980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70" name="Rechthoek 169">
              <a:extLst>
                <a:ext uri="{FF2B5EF4-FFF2-40B4-BE49-F238E27FC236}">
                  <a16:creationId xmlns:a16="http://schemas.microsoft.com/office/drawing/2014/main" id="{885B0B92-B627-B118-B5EB-6310C584B320}"/>
                </a:ext>
              </a:extLst>
            </p:cNvPr>
            <p:cNvSpPr>
              <a:spLocks noChangeAspect="1"/>
            </p:cNvSpPr>
            <p:nvPr userDrawn="1"/>
          </p:nvSpPr>
          <p:spPr>
            <a:xfrm>
              <a:off x="586980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71" name="Rechthoek 170">
              <a:extLst>
                <a:ext uri="{FF2B5EF4-FFF2-40B4-BE49-F238E27FC236}">
                  <a16:creationId xmlns:a16="http://schemas.microsoft.com/office/drawing/2014/main" id="{63A91749-A0FA-CE0D-A6BD-F78D2E0E85EF}"/>
                </a:ext>
              </a:extLst>
            </p:cNvPr>
            <p:cNvSpPr>
              <a:spLocks noChangeAspect="1"/>
            </p:cNvSpPr>
            <p:nvPr userDrawn="1"/>
          </p:nvSpPr>
          <p:spPr>
            <a:xfrm>
              <a:off x="586980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72" name="Rechthoek 171">
              <a:extLst>
                <a:ext uri="{FF2B5EF4-FFF2-40B4-BE49-F238E27FC236}">
                  <a16:creationId xmlns:a16="http://schemas.microsoft.com/office/drawing/2014/main" id="{6F6BA570-7829-DF5B-FB4D-42AEC7FD3C31}"/>
                </a:ext>
              </a:extLst>
            </p:cNvPr>
            <p:cNvSpPr>
              <a:spLocks noChangeAspect="1"/>
            </p:cNvSpPr>
            <p:nvPr userDrawn="1"/>
          </p:nvSpPr>
          <p:spPr>
            <a:xfrm>
              <a:off x="586980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1" name="Rechthoek 180">
              <a:extLst>
                <a:ext uri="{FF2B5EF4-FFF2-40B4-BE49-F238E27FC236}">
                  <a16:creationId xmlns:a16="http://schemas.microsoft.com/office/drawing/2014/main" id="{8AEB0A3A-8058-4369-C0F4-CC1B310431C4}"/>
                </a:ext>
              </a:extLst>
            </p:cNvPr>
            <p:cNvSpPr>
              <a:spLocks noChangeAspect="1"/>
            </p:cNvSpPr>
            <p:nvPr userDrawn="1"/>
          </p:nvSpPr>
          <p:spPr>
            <a:xfrm>
              <a:off x="671112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2" name="Rechthoek 181">
              <a:extLst>
                <a:ext uri="{FF2B5EF4-FFF2-40B4-BE49-F238E27FC236}">
                  <a16:creationId xmlns:a16="http://schemas.microsoft.com/office/drawing/2014/main" id="{5C3B8F5A-B473-7197-1032-76275C1017DB}"/>
                </a:ext>
              </a:extLst>
            </p:cNvPr>
            <p:cNvSpPr>
              <a:spLocks noChangeAspect="1"/>
            </p:cNvSpPr>
            <p:nvPr userDrawn="1"/>
          </p:nvSpPr>
          <p:spPr>
            <a:xfrm>
              <a:off x="671112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3" name="Rechthoek 182">
              <a:extLst>
                <a:ext uri="{FF2B5EF4-FFF2-40B4-BE49-F238E27FC236}">
                  <a16:creationId xmlns:a16="http://schemas.microsoft.com/office/drawing/2014/main" id="{5F7B2146-63E7-642C-5FAB-5F7726C21F32}"/>
                </a:ext>
              </a:extLst>
            </p:cNvPr>
            <p:cNvSpPr>
              <a:spLocks noChangeAspect="1"/>
            </p:cNvSpPr>
            <p:nvPr userDrawn="1"/>
          </p:nvSpPr>
          <p:spPr>
            <a:xfrm>
              <a:off x="671112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4" name="Rechthoek 183">
              <a:extLst>
                <a:ext uri="{FF2B5EF4-FFF2-40B4-BE49-F238E27FC236}">
                  <a16:creationId xmlns:a16="http://schemas.microsoft.com/office/drawing/2014/main" id="{6B69F0D6-F186-C0D3-35AE-CE964EBF2027}"/>
                </a:ext>
              </a:extLst>
            </p:cNvPr>
            <p:cNvSpPr>
              <a:spLocks noChangeAspect="1"/>
            </p:cNvSpPr>
            <p:nvPr userDrawn="1"/>
          </p:nvSpPr>
          <p:spPr>
            <a:xfrm>
              <a:off x="671112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5" name="Rechthoek 184">
              <a:extLst>
                <a:ext uri="{FF2B5EF4-FFF2-40B4-BE49-F238E27FC236}">
                  <a16:creationId xmlns:a16="http://schemas.microsoft.com/office/drawing/2014/main" id="{ED0CF61B-985F-0A73-5CD7-D97B81AE0CF2}"/>
                </a:ext>
              </a:extLst>
            </p:cNvPr>
            <p:cNvSpPr>
              <a:spLocks noChangeAspect="1"/>
            </p:cNvSpPr>
            <p:nvPr userDrawn="1"/>
          </p:nvSpPr>
          <p:spPr>
            <a:xfrm>
              <a:off x="629028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6" name="Rechthoek 185">
              <a:extLst>
                <a:ext uri="{FF2B5EF4-FFF2-40B4-BE49-F238E27FC236}">
                  <a16:creationId xmlns:a16="http://schemas.microsoft.com/office/drawing/2014/main" id="{5E025DEE-B92E-911A-01D9-8A0DCC864EF0}"/>
                </a:ext>
              </a:extLst>
            </p:cNvPr>
            <p:cNvSpPr>
              <a:spLocks noChangeAspect="1"/>
            </p:cNvSpPr>
            <p:nvPr userDrawn="1"/>
          </p:nvSpPr>
          <p:spPr>
            <a:xfrm>
              <a:off x="629028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7" name="Rechthoek 186">
              <a:extLst>
                <a:ext uri="{FF2B5EF4-FFF2-40B4-BE49-F238E27FC236}">
                  <a16:creationId xmlns:a16="http://schemas.microsoft.com/office/drawing/2014/main" id="{82B7F3EC-2911-5046-6FC5-552230F60C82}"/>
                </a:ext>
              </a:extLst>
            </p:cNvPr>
            <p:cNvSpPr>
              <a:spLocks noChangeAspect="1"/>
            </p:cNvSpPr>
            <p:nvPr userDrawn="1"/>
          </p:nvSpPr>
          <p:spPr>
            <a:xfrm>
              <a:off x="629028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8" name="Rechthoek 187">
              <a:extLst>
                <a:ext uri="{FF2B5EF4-FFF2-40B4-BE49-F238E27FC236}">
                  <a16:creationId xmlns:a16="http://schemas.microsoft.com/office/drawing/2014/main" id="{10D97CD2-9EA4-E823-D356-726A9EFBBF8C}"/>
                </a:ext>
              </a:extLst>
            </p:cNvPr>
            <p:cNvSpPr>
              <a:spLocks noChangeAspect="1"/>
            </p:cNvSpPr>
            <p:nvPr userDrawn="1"/>
          </p:nvSpPr>
          <p:spPr>
            <a:xfrm>
              <a:off x="629028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9" name="Rechthoek 188">
              <a:extLst>
                <a:ext uri="{FF2B5EF4-FFF2-40B4-BE49-F238E27FC236}">
                  <a16:creationId xmlns:a16="http://schemas.microsoft.com/office/drawing/2014/main" id="{454EE4CD-E75D-757D-D5A2-FA4AF2EB627F}"/>
                </a:ext>
              </a:extLst>
            </p:cNvPr>
            <p:cNvSpPr>
              <a:spLocks noChangeAspect="1"/>
            </p:cNvSpPr>
            <p:nvPr userDrawn="1"/>
          </p:nvSpPr>
          <p:spPr>
            <a:xfrm>
              <a:off x="713196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0" name="Rechthoek 189">
              <a:extLst>
                <a:ext uri="{FF2B5EF4-FFF2-40B4-BE49-F238E27FC236}">
                  <a16:creationId xmlns:a16="http://schemas.microsoft.com/office/drawing/2014/main" id="{46BD9F3D-1662-468A-B8CC-81BE034E0DF0}"/>
                </a:ext>
              </a:extLst>
            </p:cNvPr>
            <p:cNvSpPr>
              <a:spLocks noChangeAspect="1"/>
            </p:cNvSpPr>
            <p:nvPr userDrawn="1"/>
          </p:nvSpPr>
          <p:spPr>
            <a:xfrm>
              <a:off x="713196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1" name="Rechthoek 190">
              <a:extLst>
                <a:ext uri="{FF2B5EF4-FFF2-40B4-BE49-F238E27FC236}">
                  <a16:creationId xmlns:a16="http://schemas.microsoft.com/office/drawing/2014/main" id="{BCA380DC-5E76-537E-6973-047359602207}"/>
                </a:ext>
              </a:extLst>
            </p:cNvPr>
            <p:cNvSpPr>
              <a:spLocks noChangeAspect="1"/>
            </p:cNvSpPr>
            <p:nvPr userDrawn="1"/>
          </p:nvSpPr>
          <p:spPr>
            <a:xfrm>
              <a:off x="713196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2" name="Rechthoek 191">
              <a:extLst>
                <a:ext uri="{FF2B5EF4-FFF2-40B4-BE49-F238E27FC236}">
                  <a16:creationId xmlns:a16="http://schemas.microsoft.com/office/drawing/2014/main" id="{7119C878-5ACA-E1FD-1946-046C9A704BA1}"/>
                </a:ext>
              </a:extLst>
            </p:cNvPr>
            <p:cNvSpPr>
              <a:spLocks noChangeAspect="1"/>
            </p:cNvSpPr>
            <p:nvPr userDrawn="1"/>
          </p:nvSpPr>
          <p:spPr>
            <a:xfrm>
              <a:off x="713196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3" name="Rechthoek 192">
              <a:extLst>
                <a:ext uri="{FF2B5EF4-FFF2-40B4-BE49-F238E27FC236}">
                  <a16:creationId xmlns:a16="http://schemas.microsoft.com/office/drawing/2014/main" id="{0A0F2968-6238-3F51-B7E7-CAE6D0276CDE}"/>
                </a:ext>
              </a:extLst>
            </p:cNvPr>
            <p:cNvSpPr>
              <a:spLocks noChangeAspect="1"/>
            </p:cNvSpPr>
            <p:nvPr userDrawn="1"/>
          </p:nvSpPr>
          <p:spPr>
            <a:xfrm>
              <a:off x="755280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4" name="Rechthoek 193">
              <a:extLst>
                <a:ext uri="{FF2B5EF4-FFF2-40B4-BE49-F238E27FC236}">
                  <a16:creationId xmlns:a16="http://schemas.microsoft.com/office/drawing/2014/main" id="{A340B4EB-9279-1315-1D16-50C95117E3CB}"/>
                </a:ext>
              </a:extLst>
            </p:cNvPr>
            <p:cNvSpPr>
              <a:spLocks noChangeAspect="1"/>
            </p:cNvSpPr>
            <p:nvPr userDrawn="1"/>
          </p:nvSpPr>
          <p:spPr>
            <a:xfrm>
              <a:off x="755280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5" name="Rechthoek 194">
              <a:extLst>
                <a:ext uri="{FF2B5EF4-FFF2-40B4-BE49-F238E27FC236}">
                  <a16:creationId xmlns:a16="http://schemas.microsoft.com/office/drawing/2014/main" id="{89AE2083-8417-F9D8-6C3F-605FF65BCF6E}"/>
                </a:ext>
              </a:extLst>
            </p:cNvPr>
            <p:cNvSpPr>
              <a:spLocks noChangeAspect="1"/>
            </p:cNvSpPr>
            <p:nvPr userDrawn="1"/>
          </p:nvSpPr>
          <p:spPr>
            <a:xfrm>
              <a:off x="755280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6" name="Rechthoek 195">
              <a:extLst>
                <a:ext uri="{FF2B5EF4-FFF2-40B4-BE49-F238E27FC236}">
                  <a16:creationId xmlns:a16="http://schemas.microsoft.com/office/drawing/2014/main" id="{BB3102E4-257A-1A19-6E73-EC95052491EE}"/>
                </a:ext>
              </a:extLst>
            </p:cNvPr>
            <p:cNvSpPr>
              <a:spLocks noChangeAspect="1"/>
            </p:cNvSpPr>
            <p:nvPr userDrawn="1"/>
          </p:nvSpPr>
          <p:spPr>
            <a:xfrm>
              <a:off x="755280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8" name="Rechthoek 197">
              <a:extLst>
                <a:ext uri="{FF2B5EF4-FFF2-40B4-BE49-F238E27FC236}">
                  <a16:creationId xmlns:a16="http://schemas.microsoft.com/office/drawing/2014/main" id="{F5D7A1CB-C6B2-8A81-D7E1-AE5774CC6041}"/>
                </a:ext>
              </a:extLst>
            </p:cNvPr>
            <p:cNvSpPr>
              <a:spLocks noChangeAspect="1"/>
            </p:cNvSpPr>
            <p:nvPr userDrawn="1"/>
          </p:nvSpPr>
          <p:spPr>
            <a:xfrm>
              <a:off x="797364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9" name="Stroomdiagram: Verbindingslijn 198">
              <a:extLst>
                <a:ext uri="{FF2B5EF4-FFF2-40B4-BE49-F238E27FC236}">
                  <a16:creationId xmlns:a16="http://schemas.microsoft.com/office/drawing/2014/main" id="{478819AA-7958-6EDA-731E-81FBCE1B82E3}"/>
                </a:ext>
              </a:extLst>
            </p:cNvPr>
            <p:cNvSpPr>
              <a:spLocks noChangeAspect="1"/>
            </p:cNvSpPr>
            <p:nvPr userDrawn="1"/>
          </p:nvSpPr>
          <p:spPr>
            <a:xfrm>
              <a:off x="7950240" y="1197000"/>
              <a:ext cx="100800" cy="1008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0" name="Stroomdiagram: Verbindingslijn 199">
              <a:extLst>
                <a:ext uri="{FF2B5EF4-FFF2-40B4-BE49-F238E27FC236}">
                  <a16:creationId xmlns:a16="http://schemas.microsoft.com/office/drawing/2014/main" id="{ACBAA669-6E74-F6B7-03C4-058ED9BDA807}"/>
                </a:ext>
              </a:extLst>
            </p:cNvPr>
            <p:cNvSpPr>
              <a:spLocks noChangeAspect="1"/>
            </p:cNvSpPr>
            <p:nvPr userDrawn="1"/>
          </p:nvSpPr>
          <p:spPr>
            <a:xfrm>
              <a:off x="7950240" y="776160"/>
              <a:ext cx="100800" cy="1008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1" name="Rechthoek 200">
              <a:extLst>
                <a:ext uri="{FF2B5EF4-FFF2-40B4-BE49-F238E27FC236}">
                  <a16:creationId xmlns:a16="http://schemas.microsoft.com/office/drawing/2014/main" id="{282F0878-A1C8-C483-9D58-5F9E8F880A63}"/>
                </a:ext>
              </a:extLst>
            </p:cNvPr>
            <p:cNvSpPr>
              <a:spLocks noChangeAspect="1"/>
            </p:cNvSpPr>
            <p:nvPr userDrawn="1"/>
          </p:nvSpPr>
          <p:spPr>
            <a:xfrm>
              <a:off x="797364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2" name="Rechthoek 201">
              <a:extLst>
                <a:ext uri="{FF2B5EF4-FFF2-40B4-BE49-F238E27FC236}">
                  <a16:creationId xmlns:a16="http://schemas.microsoft.com/office/drawing/2014/main" id="{568B89FD-7F06-7A5E-FB00-FCAD336312AF}"/>
                </a:ext>
              </a:extLst>
            </p:cNvPr>
            <p:cNvSpPr>
              <a:spLocks noChangeAspect="1"/>
            </p:cNvSpPr>
            <p:nvPr userDrawn="1"/>
          </p:nvSpPr>
          <p:spPr>
            <a:xfrm>
              <a:off x="544896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3" name="Rechthoek 202">
              <a:extLst>
                <a:ext uri="{FF2B5EF4-FFF2-40B4-BE49-F238E27FC236}">
                  <a16:creationId xmlns:a16="http://schemas.microsoft.com/office/drawing/2014/main" id="{867F5675-212C-9DCC-2451-DEB474E13264}"/>
                </a:ext>
              </a:extLst>
            </p:cNvPr>
            <p:cNvSpPr>
              <a:spLocks noChangeAspect="1"/>
            </p:cNvSpPr>
            <p:nvPr userDrawn="1"/>
          </p:nvSpPr>
          <p:spPr>
            <a:xfrm>
              <a:off x="586980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4" name="Rechthoek 203">
              <a:extLst>
                <a:ext uri="{FF2B5EF4-FFF2-40B4-BE49-F238E27FC236}">
                  <a16:creationId xmlns:a16="http://schemas.microsoft.com/office/drawing/2014/main" id="{AD07343E-1827-0935-44BF-A06CB1340612}"/>
                </a:ext>
              </a:extLst>
            </p:cNvPr>
            <p:cNvSpPr>
              <a:spLocks noChangeAspect="1"/>
            </p:cNvSpPr>
            <p:nvPr userDrawn="1"/>
          </p:nvSpPr>
          <p:spPr>
            <a:xfrm>
              <a:off x="671112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5" name="Rechthoek 204">
              <a:extLst>
                <a:ext uri="{FF2B5EF4-FFF2-40B4-BE49-F238E27FC236}">
                  <a16:creationId xmlns:a16="http://schemas.microsoft.com/office/drawing/2014/main" id="{9DFA3FF6-ECF4-32E7-EBBF-5CD4C0E05BFA}"/>
                </a:ext>
              </a:extLst>
            </p:cNvPr>
            <p:cNvSpPr>
              <a:spLocks noChangeAspect="1"/>
            </p:cNvSpPr>
            <p:nvPr userDrawn="1"/>
          </p:nvSpPr>
          <p:spPr>
            <a:xfrm>
              <a:off x="629028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6" name="Rechthoek 205">
              <a:extLst>
                <a:ext uri="{FF2B5EF4-FFF2-40B4-BE49-F238E27FC236}">
                  <a16:creationId xmlns:a16="http://schemas.microsoft.com/office/drawing/2014/main" id="{C9B811A9-9BA3-1219-DD9E-8DF3CBA4AD83}"/>
                </a:ext>
              </a:extLst>
            </p:cNvPr>
            <p:cNvSpPr>
              <a:spLocks noChangeAspect="1"/>
            </p:cNvSpPr>
            <p:nvPr userDrawn="1"/>
          </p:nvSpPr>
          <p:spPr>
            <a:xfrm>
              <a:off x="713196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7" name="Rechthoek 206">
              <a:extLst>
                <a:ext uri="{FF2B5EF4-FFF2-40B4-BE49-F238E27FC236}">
                  <a16:creationId xmlns:a16="http://schemas.microsoft.com/office/drawing/2014/main" id="{9EB6C041-7BFA-A6C6-9E50-D702B27390D1}"/>
                </a:ext>
              </a:extLst>
            </p:cNvPr>
            <p:cNvSpPr>
              <a:spLocks noChangeAspect="1"/>
            </p:cNvSpPr>
            <p:nvPr userDrawn="1"/>
          </p:nvSpPr>
          <p:spPr>
            <a:xfrm>
              <a:off x="755280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8" name="Rechthoek 207">
              <a:extLst>
                <a:ext uri="{FF2B5EF4-FFF2-40B4-BE49-F238E27FC236}">
                  <a16:creationId xmlns:a16="http://schemas.microsoft.com/office/drawing/2014/main" id="{BA0E4C2F-12C3-49D9-2967-7189FCCC12CE}"/>
                </a:ext>
              </a:extLst>
            </p:cNvPr>
            <p:cNvSpPr>
              <a:spLocks noChangeAspect="1"/>
            </p:cNvSpPr>
            <p:nvPr userDrawn="1"/>
          </p:nvSpPr>
          <p:spPr>
            <a:xfrm>
              <a:off x="797364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9" name="Rechthoek 208">
              <a:extLst>
                <a:ext uri="{FF2B5EF4-FFF2-40B4-BE49-F238E27FC236}">
                  <a16:creationId xmlns:a16="http://schemas.microsoft.com/office/drawing/2014/main" id="{00A76F32-5A66-619A-84F1-D62DA3A1C910}"/>
                </a:ext>
              </a:extLst>
            </p:cNvPr>
            <p:cNvSpPr>
              <a:spLocks noChangeAspect="1"/>
            </p:cNvSpPr>
            <p:nvPr userDrawn="1"/>
          </p:nvSpPr>
          <p:spPr>
            <a:xfrm>
              <a:off x="8394480" y="2067120"/>
              <a:ext cx="51479" cy="5147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0" name="Ovaal 209">
              <a:extLst>
                <a:ext uri="{FF2B5EF4-FFF2-40B4-BE49-F238E27FC236}">
                  <a16:creationId xmlns:a16="http://schemas.microsoft.com/office/drawing/2014/main" id="{51D49E87-B293-DE49-5188-BAE8CE5EE7CE}"/>
                </a:ext>
              </a:extLst>
            </p:cNvPr>
            <p:cNvSpPr>
              <a:spLocks noChangeAspect="1"/>
            </p:cNvSpPr>
            <p:nvPr userDrawn="1"/>
          </p:nvSpPr>
          <p:spPr>
            <a:xfrm>
              <a:off x="8371080" y="1616419"/>
              <a:ext cx="100800" cy="100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1" name="Ovaal 210">
              <a:extLst>
                <a:ext uri="{FF2B5EF4-FFF2-40B4-BE49-F238E27FC236}">
                  <a16:creationId xmlns:a16="http://schemas.microsoft.com/office/drawing/2014/main" id="{EFCA9778-4194-0950-9E51-BB82BC449578}"/>
                </a:ext>
              </a:extLst>
            </p:cNvPr>
            <p:cNvSpPr>
              <a:spLocks noChangeAspect="1"/>
            </p:cNvSpPr>
            <p:nvPr userDrawn="1"/>
          </p:nvSpPr>
          <p:spPr>
            <a:xfrm rot="10800000" flipH="1">
              <a:off x="8345160" y="117108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2" name="Ovaal 211">
              <a:extLst>
                <a:ext uri="{FF2B5EF4-FFF2-40B4-BE49-F238E27FC236}">
                  <a16:creationId xmlns:a16="http://schemas.microsoft.com/office/drawing/2014/main" id="{FF9A01C0-0F5A-B56B-4494-1ECB07B008CF}"/>
                </a:ext>
              </a:extLst>
            </p:cNvPr>
            <p:cNvSpPr>
              <a:spLocks noChangeAspect="1"/>
            </p:cNvSpPr>
            <p:nvPr userDrawn="1"/>
          </p:nvSpPr>
          <p:spPr>
            <a:xfrm rot="10800000" flipH="1">
              <a:off x="8345160" y="75024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3" name="Ovaal 212">
              <a:extLst>
                <a:ext uri="{FF2B5EF4-FFF2-40B4-BE49-F238E27FC236}">
                  <a16:creationId xmlns:a16="http://schemas.microsoft.com/office/drawing/2014/main" id="{A9E8D8F9-8267-6318-7CD8-67B2C9A5AB34}"/>
                </a:ext>
              </a:extLst>
            </p:cNvPr>
            <p:cNvSpPr>
              <a:spLocks noChangeAspect="1"/>
            </p:cNvSpPr>
            <p:nvPr userDrawn="1"/>
          </p:nvSpPr>
          <p:spPr>
            <a:xfrm rot="10800000" flipH="1">
              <a:off x="8371080" y="355320"/>
              <a:ext cx="100800" cy="100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4" name="Ovaal 213">
              <a:extLst>
                <a:ext uri="{FF2B5EF4-FFF2-40B4-BE49-F238E27FC236}">
                  <a16:creationId xmlns:a16="http://schemas.microsoft.com/office/drawing/2014/main" id="{E614C97B-63A5-516E-5F1A-2A66D3D3A196}"/>
                </a:ext>
              </a:extLst>
            </p:cNvPr>
            <p:cNvSpPr>
              <a:spLocks noChangeAspect="1"/>
            </p:cNvSpPr>
            <p:nvPr userDrawn="1"/>
          </p:nvSpPr>
          <p:spPr>
            <a:xfrm rot="10800000" flipH="1">
              <a:off x="8791920" y="2041200"/>
              <a:ext cx="102240" cy="1022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5" name="Ovaal 224">
              <a:extLst>
                <a:ext uri="{FF2B5EF4-FFF2-40B4-BE49-F238E27FC236}">
                  <a16:creationId xmlns:a16="http://schemas.microsoft.com/office/drawing/2014/main" id="{E8D9174F-F6BB-CA54-E79A-908F3B3E2EDE}"/>
                </a:ext>
              </a:extLst>
            </p:cNvPr>
            <p:cNvSpPr>
              <a:spLocks noChangeAspect="1"/>
            </p:cNvSpPr>
            <p:nvPr userDrawn="1"/>
          </p:nvSpPr>
          <p:spPr>
            <a:xfrm rot="10800000" flipH="1">
              <a:off x="9160920" y="30348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6" name="Ovaal 225">
              <a:extLst>
                <a:ext uri="{FF2B5EF4-FFF2-40B4-BE49-F238E27FC236}">
                  <a16:creationId xmlns:a16="http://schemas.microsoft.com/office/drawing/2014/main" id="{57C3F7E9-01F6-FE79-E6BF-95EC56640C43}"/>
                </a:ext>
              </a:extLst>
            </p:cNvPr>
            <p:cNvSpPr>
              <a:spLocks noChangeAspect="1"/>
            </p:cNvSpPr>
            <p:nvPr userDrawn="1"/>
          </p:nvSpPr>
          <p:spPr>
            <a:xfrm rot="10800000" flipH="1">
              <a:off x="9581760" y="198936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7" name="Ovaal 226">
              <a:extLst>
                <a:ext uri="{FF2B5EF4-FFF2-40B4-BE49-F238E27FC236}">
                  <a16:creationId xmlns:a16="http://schemas.microsoft.com/office/drawing/2014/main" id="{92909B24-05DB-C04B-0EB3-5DB429DFB437}"/>
                </a:ext>
              </a:extLst>
            </p:cNvPr>
            <p:cNvSpPr>
              <a:spLocks noChangeAspect="1"/>
            </p:cNvSpPr>
            <p:nvPr userDrawn="1"/>
          </p:nvSpPr>
          <p:spPr>
            <a:xfrm rot="10800000" flipH="1">
              <a:off x="9555840" y="1541520"/>
              <a:ext cx="257759"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8" name="Ovaal 227">
              <a:extLst>
                <a:ext uri="{FF2B5EF4-FFF2-40B4-BE49-F238E27FC236}">
                  <a16:creationId xmlns:a16="http://schemas.microsoft.com/office/drawing/2014/main" id="{2AEA63A5-02A8-CB20-1B91-32B06A8C2F7F}"/>
                </a:ext>
              </a:extLst>
            </p:cNvPr>
            <p:cNvSpPr>
              <a:spLocks noChangeAspect="1"/>
            </p:cNvSpPr>
            <p:nvPr userDrawn="1"/>
          </p:nvSpPr>
          <p:spPr>
            <a:xfrm rot="10800000" flipH="1">
              <a:off x="9528885" y="109332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9" name="Ovaal 228">
              <a:extLst>
                <a:ext uri="{FF2B5EF4-FFF2-40B4-BE49-F238E27FC236}">
                  <a16:creationId xmlns:a16="http://schemas.microsoft.com/office/drawing/2014/main" id="{1EC805CB-FE1B-74C1-4024-09D1323882FA}"/>
                </a:ext>
              </a:extLst>
            </p:cNvPr>
            <p:cNvSpPr>
              <a:spLocks noChangeAspect="1"/>
            </p:cNvSpPr>
            <p:nvPr userDrawn="1"/>
          </p:nvSpPr>
          <p:spPr>
            <a:xfrm rot="10800000" flipH="1">
              <a:off x="9528885" y="67248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0" name="Ovaal 229">
              <a:extLst>
                <a:ext uri="{FF2B5EF4-FFF2-40B4-BE49-F238E27FC236}">
                  <a16:creationId xmlns:a16="http://schemas.microsoft.com/office/drawing/2014/main" id="{9ECC836C-8201-5D30-8ECA-D7A3EA0F62D6}"/>
                </a:ext>
              </a:extLst>
            </p:cNvPr>
            <p:cNvSpPr>
              <a:spLocks noChangeAspect="1"/>
            </p:cNvSpPr>
            <p:nvPr userDrawn="1"/>
          </p:nvSpPr>
          <p:spPr>
            <a:xfrm rot="10800000" flipH="1">
              <a:off x="9554805" y="277560"/>
              <a:ext cx="257759"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1" name="Ovaal 230">
              <a:extLst>
                <a:ext uri="{FF2B5EF4-FFF2-40B4-BE49-F238E27FC236}">
                  <a16:creationId xmlns:a16="http://schemas.microsoft.com/office/drawing/2014/main" id="{48C2C95C-CE5C-0075-3648-C36F33DC1654}"/>
                </a:ext>
              </a:extLst>
            </p:cNvPr>
            <p:cNvSpPr>
              <a:spLocks noChangeAspect="1"/>
            </p:cNvSpPr>
            <p:nvPr userDrawn="1"/>
          </p:nvSpPr>
          <p:spPr>
            <a:xfrm rot="10800000" flipH="1">
              <a:off x="9976680" y="19634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2" name="Ovaal 231">
              <a:extLst>
                <a:ext uri="{FF2B5EF4-FFF2-40B4-BE49-F238E27FC236}">
                  <a16:creationId xmlns:a16="http://schemas.microsoft.com/office/drawing/2014/main" id="{1A03276E-381C-EAC2-3EFE-15D491EEF431}"/>
                </a:ext>
              </a:extLst>
            </p:cNvPr>
            <p:cNvSpPr>
              <a:spLocks noChangeAspect="1"/>
            </p:cNvSpPr>
            <p:nvPr userDrawn="1"/>
          </p:nvSpPr>
          <p:spPr>
            <a:xfrm rot="10800000" flipH="1">
              <a:off x="9951840" y="151560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3" name="Ovaal 232">
              <a:extLst>
                <a:ext uri="{FF2B5EF4-FFF2-40B4-BE49-F238E27FC236}">
                  <a16:creationId xmlns:a16="http://schemas.microsoft.com/office/drawing/2014/main" id="{44AE5903-558C-829A-7BE2-DF98C69EF076}"/>
                </a:ext>
              </a:extLst>
            </p:cNvPr>
            <p:cNvSpPr>
              <a:spLocks noChangeAspect="1"/>
            </p:cNvSpPr>
            <p:nvPr userDrawn="1"/>
          </p:nvSpPr>
          <p:spPr>
            <a:xfrm rot="10800000" flipH="1">
              <a:off x="9927360" y="1067400"/>
              <a:ext cx="361800"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4" name="Ovaal 233">
              <a:extLst>
                <a:ext uri="{FF2B5EF4-FFF2-40B4-BE49-F238E27FC236}">
                  <a16:creationId xmlns:a16="http://schemas.microsoft.com/office/drawing/2014/main" id="{CDE20B37-E4FE-979E-41F6-C0BBF4C661B5}"/>
                </a:ext>
              </a:extLst>
            </p:cNvPr>
            <p:cNvSpPr>
              <a:spLocks noChangeAspect="1"/>
            </p:cNvSpPr>
            <p:nvPr userDrawn="1"/>
          </p:nvSpPr>
          <p:spPr>
            <a:xfrm rot="10800000" flipH="1">
              <a:off x="9927360" y="646560"/>
              <a:ext cx="361800"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5" name="Ovaal 234">
              <a:extLst>
                <a:ext uri="{FF2B5EF4-FFF2-40B4-BE49-F238E27FC236}">
                  <a16:creationId xmlns:a16="http://schemas.microsoft.com/office/drawing/2014/main" id="{AA46BEBF-FBE6-89F0-64F4-ECB327346820}"/>
                </a:ext>
              </a:extLst>
            </p:cNvPr>
            <p:cNvSpPr>
              <a:spLocks noChangeAspect="1"/>
            </p:cNvSpPr>
            <p:nvPr userDrawn="1"/>
          </p:nvSpPr>
          <p:spPr>
            <a:xfrm rot="10800000" flipH="1">
              <a:off x="9953280" y="25056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6" name="Ovaal 235">
              <a:extLst>
                <a:ext uri="{FF2B5EF4-FFF2-40B4-BE49-F238E27FC236}">
                  <a16:creationId xmlns:a16="http://schemas.microsoft.com/office/drawing/2014/main" id="{C3A505D5-5268-D5DF-8288-2A65E4F3F32C}"/>
                </a:ext>
              </a:extLst>
            </p:cNvPr>
            <p:cNvSpPr>
              <a:spLocks noChangeAspect="1"/>
            </p:cNvSpPr>
            <p:nvPr userDrawn="1"/>
          </p:nvSpPr>
          <p:spPr>
            <a:xfrm rot="10637389" flipH="1">
              <a:off x="10392120" y="27756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7" name="Ovaal 236">
              <a:extLst>
                <a:ext uri="{FF2B5EF4-FFF2-40B4-BE49-F238E27FC236}">
                  <a16:creationId xmlns:a16="http://schemas.microsoft.com/office/drawing/2014/main" id="{433ECBBD-0796-7E52-9687-295E0C39DB99}"/>
                </a:ext>
              </a:extLst>
            </p:cNvPr>
            <p:cNvSpPr>
              <a:spLocks noChangeAspect="1"/>
            </p:cNvSpPr>
            <p:nvPr userDrawn="1"/>
          </p:nvSpPr>
          <p:spPr>
            <a:xfrm rot="10637389" flipH="1">
              <a:off x="10375560" y="67248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8" name="Ovaal 237">
              <a:extLst>
                <a:ext uri="{FF2B5EF4-FFF2-40B4-BE49-F238E27FC236}">
                  <a16:creationId xmlns:a16="http://schemas.microsoft.com/office/drawing/2014/main" id="{E302B547-97F4-A8BE-915E-B1E6263B4750}"/>
                </a:ext>
              </a:extLst>
            </p:cNvPr>
            <p:cNvSpPr>
              <a:spLocks noChangeAspect="1"/>
            </p:cNvSpPr>
            <p:nvPr userDrawn="1"/>
          </p:nvSpPr>
          <p:spPr>
            <a:xfrm rot="10637389" flipH="1">
              <a:off x="10375560" y="109332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9" name="Ovaal 238">
              <a:extLst>
                <a:ext uri="{FF2B5EF4-FFF2-40B4-BE49-F238E27FC236}">
                  <a16:creationId xmlns:a16="http://schemas.microsoft.com/office/drawing/2014/main" id="{FC802748-07B0-29EA-7064-2DFA173F08B1}"/>
                </a:ext>
              </a:extLst>
            </p:cNvPr>
            <p:cNvSpPr>
              <a:spLocks noChangeAspect="1"/>
            </p:cNvSpPr>
            <p:nvPr userDrawn="1"/>
          </p:nvSpPr>
          <p:spPr>
            <a:xfrm rot="10637389" flipH="1">
              <a:off x="10348200" y="1489680"/>
              <a:ext cx="361800"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0" name="Ovaal 239">
              <a:extLst>
                <a:ext uri="{FF2B5EF4-FFF2-40B4-BE49-F238E27FC236}">
                  <a16:creationId xmlns:a16="http://schemas.microsoft.com/office/drawing/2014/main" id="{42E46B6A-4301-86C1-83C5-D532DF2CA532}"/>
                </a:ext>
              </a:extLst>
            </p:cNvPr>
            <p:cNvSpPr>
              <a:spLocks noChangeAspect="1"/>
            </p:cNvSpPr>
            <p:nvPr userDrawn="1"/>
          </p:nvSpPr>
          <p:spPr>
            <a:xfrm rot="10637389" flipH="1">
              <a:off x="10372680" y="193752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2" name="Ovaal 241">
              <a:extLst>
                <a:ext uri="{FF2B5EF4-FFF2-40B4-BE49-F238E27FC236}">
                  <a16:creationId xmlns:a16="http://schemas.microsoft.com/office/drawing/2014/main" id="{E4F50C45-9842-4DA7-962A-A81069C8BFD3}"/>
                </a:ext>
              </a:extLst>
            </p:cNvPr>
            <p:cNvSpPr>
              <a:spLocks noChangeAspect="1"/>
            </p:cNvSpPr>
            <p:nvPr userDrawn="1"/>
          </p:nvSpPr>
          <p:spPr>
            <a:xfrm rot="10637389" flipH="1">
              <a:off x="10838520" y="30348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3" name="Ovaal 242">
              <a:extLst>
                <a:ext uri="{FF2B5EF4-FFF2-40B4-BE49-F238E27FC236}">
                  <a16:creationId xmlns:a16="http://schemas.microsoft.com/office/drawing/2014/main" id="{08B043DA-EC91-C501-A2C5-54A80AD55EE5}"/>
                </a:ext>
              </a:extLst>
            </p:cNvPr>
            <p:cNvSpPr>
              <a:spLocks noChangeAspect="1"/>
            </p:cNvSpPr>
            <p:nvPr userDrawn="1"/>
          </p:nvSpPr>
          <p:spPr>
            <a:xfrm rot="10637389" flipH="1">
              <a:off x="10823400" y="698400"/>
              <a:ext cx="257759"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4" name="Ovaal 243">
              <a:extLst>
                <a:ext uri="{FF2B5EF4-FFF2-40B4-BE49-F238E27FC236}">
                  <a16:creationId xmlns:a16="http://schemas.microsoft.com/office/drawing/2014/main" id="{4C59D028-357F-3C59-B90F-D3B76AC6376E}"/>
                </a:ext>
              </a:extLst>
            </p:cNvPr>
            <p:cNvSpPr>
              <a:spLocks noChangeAspect="1"/>
            </p:cNvSpPr>
            <p:nvPr userDrawn="1"/>
          </p:nvSpPr>
          <p:spPr>
            <a:xfrm rot="10637389" flipH="1">
              <a:off x="10823400" y="11192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5" name="Ovaal 244">
              <a:extLst>
                <a:ext uri="{FF2B5EF4-FFF2-40B4-BE49-F238E27FC236}">
                  <a16:creationId xmlns:a16="http://schemas.microsoft.com/office/drawing/2014/main" id="{2554471D-C590-C135-E202-59A4D2E41E7C}"/>
                </a:ext>
              </a:extLst>
            </p:cNvPr>
            <p:cNvSpPr>
              <a:spLocks noChangeAspect="1"/>
            </p:cNvSpPr>
            <p:nvPr userDrawn="1"/>
          </p:nvSpPr>
          <p:spPr>
            <a:xfrm rot="10637389" flipH="1">
              <a:off x="10796040" y="151560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6" name="Ovaal 245">
              <a:extLst>
                <a:ext uri="{FF2B5EF4-FFF2-40B4-BE49-F238E27FC236}">
                  <a16:creationId xmlns:a16="http://schemas.microsoft.com/office/drawing/2014/main" id="{5F8949BB-7CDF-89F4-4187-3FBFC3AA2F4E}"/>
                </a:ext>
              </a:extLst>
            </p:cNvPr>
            <p:cNvSpPr>
              <a:spLocks noChangeAspect="1"/>
            </p:cNvSpPr>
            <p:nvPr userDrawn="1"/>
          </p:nvSpPr>
          <p:spPr>
            <a:xfrm rot="10637389" flipH="1">
              <a:off x="10768320" y="1911600"/>
              <a:ext cx="361799"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7" name="Ovaal 246">
              <a:extLst>
                <a:ext uri="{FF2B5EF4-FFF2-40B4-BE49-F238E27FC236}">
                  <a16:creationId xmlns:a16="http://schemas.microsoft.com/office/drawing/2014/main" id="{456EB431-2317-756C-6442-8330EA9378BB}"/>
                </a:ext>
              </a:extLst>
            </p:cNvPr>
            <p:cNvSpPr>
              <a:spLocks noChangeAspect="1"/>
            </p:cNvSpPr>
            <p:nvPr userDrawn="1"/>
          </p:nvSpPr>
          <p:spPr>
            <a:xfrm>
              <a:off x="11285280" y="32940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8" name="Ovaal 247">
              <a:extLst>
                <a:ext uri="{FF2B5EF4-FFF2-40B4-BE49-F238E27FC236}">
                  <a16:creationId xmlns:a16="http://schemas.microsoft.com/office/drawing/2014/main" id="{E32B2D5C-6FF4-F6DF-D2DC-3FE4BDC2550A}"/>
                </a:ext>
              </a:extLst>
            </p:cNvPr>
            <p:cNvSpPr>
              <a:spLocks noChangeAspect="1"/>
            </p:cNvSpPr>
            <p:nvPr userDrawn="1"/>
          </p:nvSpPr>
          <p:spPr>
            <a:xfrm flipH="1">
              <a:off x="11664360" y="19634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9" name="Ovaal 248">
              <a:extLst>
                <a:ext uri="{FF2B5EF4-FFF2-40B4-BE49-F238E27FC236}">
                  <a16:creationId xmlns:a16="http://schemas.microsoft.com/office/drawing/2014/main" id="{B2F0D205-FB13-A3E3-DAC0-9953F11DFCFE}"/>
                </a:ext>
              </a:extLst>
            </p:cNvPr>
            <p:cNvSpPr>
              <a:spLocks noChangeAspect="1"/>
            </p:cNvSpPr>
            <p:nvPr userDrawn="1"/>
          </p:nvSpPr>
          <p:spPr>
            <a:xfrm flipH="1">
              <a:off x="11732040" y="355320"/>
              <a:ext cx="102240" cy="1022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50" name="Ovaal 249">
              <a:extLst>
                <a:ext uri="{FF2B5EF4-FFF2-40B4-BE49-F238E27FC236}">
                  <a16:creationId xmlns:a16="http://schemas.microsoft.com/office/drawing/2014/main" id="{1E658657-5118-02B3-4C20-DCF40790A11C}"/>
                </a:ext>
              </a:extLst>
            </p:cNvPr>
            <p:cNvSpPr>
              <a:spLocks noChangeAspect="1"/>
            </p:cNvSpPr>
            <p:nvPr userDrawn="1"/>
          </p:nvSpPr>
          <p:spPr>
            <a:xfrm>
              <a:off x="11716920" y="117108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51" name="Ovaal 250">
              <a:extLst>
                <a:ext uri="{FF2B5EF4-FFF2-40B4-BE49-F238E27FC236}">
                  <a16:creationId xmlns:a16="http://schemas.microsoft.com/office/drawing/2014/main" id="{7EA9AFFB-77BD-8EC2-9367-2C4BE8624D68}"/>
                </a:ext>
              </a:extLst>
            </p:cNvPr>
            <p:cNvSpPr>
              <a:spLocks noChangeAspect="1"/>
            </p:cNvSpPr>
            <p:nvPr userDrawn="1"/>
          </p:nvSpPr>
          <p:spPr>
            <a:xfrm>
              <a:off x="11691000" y="156744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52" name="Ovaal 251">
              <a:extLst>
                <a:ext uri="{FF2B5EF4-FFF2-40B4-BE49-F238E27FC236}">
                  <a16:creationId xmlns:a16="http://schemas.microsoft.com/office/drawing/2014/main" id="{AD6C3AF5-E428-4B06-3D1B-7171F540D6C7}"/>
                </a:ext>
              </a:extLst>
            </p:cNvPr>
            <p:cNvSpPr>
              <a:spLocks noChangeAspect="1"/>
            </p:cNvSpPr>
            <p:nvPr userDrawn="1"/>
          </p:nvSpPr>
          <p:spPr>
            <a:xfrm>
              <a:off x="11716920" y="75024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grpSp>
    </p:spTree>
    <p:extLst>
      <p:ext uri="{BB962C8B-B14F-4D97-AF65-F5344CB8AC3E}">
        <p14:creationId xmlns:p14="http://schemas.microsoft.com/office/powerpoint/2010/main" val="334211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text">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CA7657CE-286F-208D-1A6D-6D261CD5DF57}"/>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297DB2DF-B185-D76C-B343-B1ABDC8F6E21}"/>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5" name="Titel 4">
            <a:extLst>
              <a:ext uri="{FF2B5EF4-FFF2-40B4-BE49-F238E27FC236}">
                <a16:creationId xmlns:a16="http://schemas.microsoft.com/office/drawing/2014/main" id="{71811D24-ABE5-A1CE-194C-14FBF1F604D2}"/>
              </a:ext>
            </a:extLst>
          </p:cNvPr>
          <p:cNvSpPr>
            <a:spLocks noGrp="1"/>
          </p:cNvSpPr>
          <p:nvPr>
            <p:ph type="title"/>
          </p:nvPr>
        </p:nvSpPr>
        <p:spPr>
          <a:xfrm>
            <a:off x="360000" y="4086000"/>
            <a:ext cx="3509820" cy="1710000"/>
          </a:xfrm>
        </p:spPr>
        <p:txBody>
          <a:bodyPr anchor="b" anchorCtr="0"/>
          <a:lstStyle>
            <a:lvl1pPr>
              <a:lnSpc>
                <a:spcPts val="3000"/>
              </a:lnSpc>
              <a:defRPr b="0"/>
            </a:lvl1pPr>
          </a:lstStyle>
          <a:p>
            <a:r>
              <a:rPr lang="de-DE" noProof="0"/>
              <a:t>Mastertitelformat bearbeiten</a:t>
            </a:r>
          </a:p>
        </p:txBody>
      </p:sp>
      <p:grpSp>
        <p:nvGrpSpPr>
          <p:cNvPr id="132" name="Groep 131">
            <a:extLst>
              <a:ext uri="{FF2B5EF4-FFF2-40B4-BE49-F238E27FC236}">
                <a16:creationId xmlns:a16="http://schemas.microsoft.com/office/drawing/2014/main" id="{F4A6F2E3-2926-A4B9-2642-76C379A7686B}"/>
              </a:ext>
            </a:extLst>
          </p:cNvPr>
          <p:cNvGrpSpPr/>
          <p:nvPr userDrawn="1"/>
        </p:nvGrpSpPr>
        <p:grpSpPr>
          <a:xfrm>
            <a:off x="362880" y="255600"/>
            <a:ext cx="3515400" cy="1525320"/>
            <a:chOff x="361200" y="255600"/>
            <a:chExt cx="3515400" cy="1525320"/>
          </a:xfrm>
          <a:solidFill>
            <a:srgbClr val="3C8CFA"/>
          </a:solidFill>
        </p:grpSpPr>
        <p:sp>
          <p:nvSpPr>
            <p:cNvPr id="96" name="Rechthoek 95">
              <a:extLst>
                <a:ext uri="{FF2B5EF4-FFF2-40B4-BE49-F238E27FC236}">
                  <a16:creationId xmlns:a16="http://schemas.microsoft.com/office/drawing/2014/main" id="{0362CCAB-C880-63D7-35E9-C978AF9F08BB}"/>
                </a:ext>
              </a:extLst>
            </p:cNvPr>
            <p:cNvSpPr>
              <a:spLocks noChangeAspect="1"/>
            </p:cNvSpPr>
            <p:nvPr userDrawn="1"/>
          </p:nvSpPr>
          <p:spPr>
            <a:xfrm>
              <a:off x="382800" y="38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97" name="Rechthoek 96">
              <a:extLst>
                <a:ext uri="{FF2B5EF4-FFF2-40B4-BE49-F238E27FC236}">
                  <a16:creationId xmlns:a16="http://schemas.microsoft.com/office/drawing/2014/main" id="{6ED36B48-0766-251E-3065-C0A8D21A6F62}"/>
                </a:ext>
              </a:extLst>
            </p:cNvPr>
            <p:cNvSpPr>
              <a:spLocks noChangeAspect="1"/>
            </p:cNvSpPr>
            <p:nvPr userDrawn="1"/>
          </p:nvSpPr>
          <p:spPr>
            <a:xfrm>
              <a:off x="382800" y="12276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98" name="Rechthoek 97">
              <a:extLst>
                <a:ext uri="{FF2B5EF4-FFF2-40B4-BE49-F238E27FC236}">
                  <a16:creationId xmlns:a16="http://schemas.microsoft.com/office/drawing/2014/main" id="{8FCEF04C-40AF-BE5F-E56C-CFCB80A19605}"/>
                </a:ext>
              </a:extLst>
            </p:cNvPr>
            <p:cNvSpPr>
              <a:spLocks noChangeAspect="1"/>
            </p:cNvSpPr>
            <p:nvPr userDrawn="1"/>
          </p:nvSpPr>
          <p:spPr>
            <a:xfrm>
              <a:off x="382800" y="1627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99" name="Ovaal 98">
              <a:extLst>
                <a:ext uri="{FF2B5EF4-FFF2-40B4-BE49-F238E27FC236}">
                  <a16:creationId xmlns:a16="http://schemas.microsoft.com/office/drawing/2014/main" id="{3653F26F-F307-57B1-2DA7-D5EBAE9CDAF4}"/>
                </a:ext>
              </a:extLst>
            </p:cNvPr>
            <p:cNvSpPr>
              <a:spLocks noChangeAspect="1"/>
            </p:cNvSpPr>
            <p:nvPr userDrawn="1"/>
          </p:nvSpPr>
          <p:spPr>
            <a:xfrm>
              <a:off x="361200" y="781200"/>
              <a:ext cx="100800" cy="100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00" name="Ovaal 99">
              <a:extLst>
                <a:ext uri="{FF2B5EF4-FFF2-40B4-BE49-F238E27FC236}">
                  <a16:creationId xmlns:a16="http://schemas.microsoft.com/office/drawing/2014/main" id="{18D90A7B-AE92-BAF4-B6F2-C71BEA678901}"/>
                </a:ext>
              </a:extLst>
            </p:cNvPr>
            <p:cNvSpPr>
              <a:spLocks noChangeAspect="1"/>
            </p:cNvSpPr>
            <p:nvPr userDrawn="1"/>
          </p:nvSpPr>
          <p:spPr>
            <a:xfrm>
              <a:off x="780960" y="358920"/>
              <a:ext cx="100800" cy="100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01" name="Ovaal 100">
              <a:extLst>
                <a:ext uri="{FF2B5EF4-FFF2-40B4-BE49-F238E27FC236}">
                  <a16:creationId xmlns:a16="http://schemas.microsoft.com/office/drawing/2014/main" id="{454CFD38-B002-DC77-8ED4-0A8FF0186ED8}"/>
                </a:ext>
              </a:extLst>
            </p:cNvPr>
            <p:cNvSpPr>
              <a:spLocks noChangeAspect="1"/>
            </p:cNvSpPr>
            <p:nvPr userDrawn="1"/>
          </p:nvSpPr>
          <p:spPr>
            <a:xfrm>
              <a:off x="1174440" y="333000"/>
              <a:ext cx="153720" cy="1537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02" name="Ovaal 101">
              <a:extLst>
                <a:ext uri="{FF2B5EF4-FFF2-40B4-BE49-F238E27FC236}">
                  <a16:creationId xmlns:a16="http://schemas.microsoft.com/office/drawing/2014/main" id="{7EE91EDE-7BB8-7EEA-4032-3D992CDECCA9}"/>
                </a:ext>
              </a:extLst>
            </p:cNvPr>
            <p:cNvSpPr>
              <a:spLocks noChangeAspect="1"/>
            </p:cNvSpPr>
            <p:nvPr userDrawn="1"/>
          </p:nvSpPr>
          <p:spPr>
            <a:xfrm>
              <a:off x="1148880" y="727920"/>
              <a:ext cx="205200" cy="2052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03" name="Ovaal 102">
              <a:extLst>
                <a:ext uri="{FF2B5EF4-FFF2-40B4-BE49-F238E27FC236}">
                  <a16:creationId xmlns:a16="http://schemas.microsoft.com/office/drawing/2014/main" id="{611B61BB-D2E1-F315-D63B-1C8B4D521B84}"/>
                </a:ext>
              </a:extLst>
            </p:cNvPr>
            <p:cNvSpPr>
              <a:spLocks noChangeAspect="1"/>
            </p:cNvSpPr>
            <p:nvPr userDrawn="1"/>
          </p:nvSpPr>
          <p:spPr>
            <a:xfrm>
              <a:off x="1174440" y="1174680"/>
              <a:ext cx="153720" cy="1537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04" name="Ovaal 103">
              <a:extLst>
                <a:ext uri="{FF2B5EF4-FFF2-40B4-BE49-F238E27FC236}">
                  <a16:creationId xmlns:a16="http://schemas.microsoft.com/office/drawing/2014/main" id="{BAE80ECA-02B2-94D1-482F-88129A6B41DA}"/>
                </a:ext>
              </a:extLst>
            </p:cNvPr>
            <p:cNvSpPr>
              <a:spLocks noChangeAspect="1"/>
            </p:cNvSpPr>
            <p:nvPr userDrawn="1"/>
          </p:nvSpPr>
          <p:spPr>
            <a:xfrm>
              <a:off x="1200360" y="1601640"/>
              <a:ext cx="100800" cy="100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05" name="Ovaal 104">
              <a:extLst>
                <a:ext uri="{FF2B5EF4-FFF2-40B4-BE49-F238E27FC236}">
                  <a16:creationId xmlns:a16="http://schemas.microsoft.com/office/drawing/2014/main" id="{D5193C14-CE1A-AB98-BE26-5655631C8E32}"/>
                </a:ext>
              </a:extLst>
            </p:cNvPr>
            <p:cNvSpPr>
              <a:spLocks noChangeAspect="1"/>
            </p:cNvSpPr>
            <p:nvPr userDrawn="1"/>
          </p:nvSpPr>
          <p:spPr>
            <a:xfrm>
              <a:off x="755040" y="753840"/>
              <a:ext cx="153720" cy="1537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06" name="Ovaal 105">
              <a:extLst>
                <a:ext uri="{FF2B5EF4-FFF2-40B4-BE49-F238E27FC236}">
                  <a16:creationId xmlns:a16="http://schemas.microsoft.com/office/drawing/2014/main" id="{9DBD9C7F-4C7A-F0E8-E699-1B07B2C6940C}"/>
                </a:ext>
              </a:extLst>
            </p:cNvPr>
            <p:cNvSpPr>
              <a:spLocks noChangeAspect="1"/>
            </p:cNvSpPr>
            <p:nvPr userDrawn="1"/>
          </p:nvSpPr>
          <p:spPr>
            <a:xfrm>
              <a:off x="780960" y="1200600"/>
              <a:ext cx="100800" cy="100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07" name="Rechthoek 106">
              <a:extLst>
                <a:ext uri="{FF2B5EF4-FFF2-40B4-BE49-F238E27FC236}">
                  <a16:creationId xmlns:a16="http://schemas.microsoft.com/office/drawing/2014/main" id="{BD714FB8-1851-E3C7-F313-CEEEC5658DFF}"/>
                </a:ext>
              </a:extLst>
            </p:cNvPr>
            <p:cNvSpPr>
              <a:spLocks noChangeAspect="1"/>
            </p:cNvSpPr>
            <p:nvPr userDrawn="1"/>
          </p:nvSpPr>
          <p:spPr>
            <a:xfrm>
              <a:off x="804000" y="162756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08" name="Ovaal 107">
              <a:extLst>
                <a:ext uri="{FF2B5EF4-FFF2-40B4-BE49-F238E27FC236}">
                  <a16:creationId xmlns:a16="http://schemas.microsoft.com/office/drawing/2014/main" id="{596425CF-B307-BF2C-5704-EDE4088644C2}"/>
                </a:ext>
              </a:extLst>
            </p:cNvPr>
            <p:cNvSpPr>
              <a:spLocks noChangeAspect="1"/>
            </p:cNvSpPr>
            <p:nvPr userDrawn="1"/>
          </p:nvSpPr>
          <p:spPr>
            <a:xfrm>
              <a:off x="1568280" y="307080"/>
              <a:ext cx="205200" cy="2052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09" name="Ovaal 108">
              <a:extLst>
                <a:ext uri="{FF2B5EF4-FFF2-40B4-BE49-F238E27FC236}">
                  <a16:creationId xmlns:a16="http://schemas.microsoft.com/office/drawing/2014/main" id="{274A37E1-CF4C-FCFC-0443-8D74F6D93820}"/>
                </a:ext>
              </a:extLst>
            </p:cNvPr>
            <p:cNvSpPr>
              <a:spLocks noChangeAspect="1"/>
            </p:cNvSpPr>
            <p:nvPr userDrawn="1"/>
          </p:nvSpPr>
          <p:spPr>
            <a:xfrm>
              <a:off x="1542360" y="702360"/>
              <a:ext cx="257040" cy="2570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10" name="Ovaal 109">
              <a:extLst>
                <a:ext uri="{FF2B5EF4-FFF2-40B4-BE49-F238E27FC236}">
                  <a16:creationId xmlns:a16="http://schemas.microsoft.com/office/drawing/2014/main" id="{825F4264-2585-7E67-5C21-5DC9C5D1D42A}"/>
                </a:ext>
              </a:extLst>
            </p:cNvPr>
            <p:cNvSpPr>
              <a:spLocks noChangeAspect="1"/>
            </p:cNvSpPr>
            <p:nvPr userDrawn="1"/>
          </p:nvSpPr>
          <p:spPr>
            <a:xfrm>
              <a:off x="1568280" y="1149120"/>
              <a:ext cx="205200" cy="2052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11" name="Ovaal 110">
              <a:extLst>
                <a:ext uri="{FF2B5EF4-FFF2-40B4-BE49-F238E27FC236}">
                  <a16:creationId xmlns:a16="http://schemas.microsoft.com/office/drawing/2014/main" id="{77568AB7-3FDF-B2AE-74A0-F2A7D22DD8B6}"/>
                </a:ext>
              </a:extLst>
            </p:cNvPr>
            <p:cNvSpPr>
              <a:spLocks noChangeAspect="1"/>
            </p:cNvSpPr>
            <p:nvPr userDrawn="1"/>
          </p:nvSpPr>
          <p:spPr>
            <a:xfrm>
              <a:off x="1594200" y="1575720"/>
              <a:ext cx="154800" cy="154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12" name="Ovaal 111">
              <a:extLst>
                <a:ext uri="{FF2B5EF4-FFF2-40B4-BE49-F238E27FC236}">
                  <a16:creationId xmlns:a16="http://schemas.microsoft.com/office/drawing/2014/main" id="{21E64987-0FE1-D737-70F9-2A8D79479E60}"/>
                </a:ext>
              </a:extLst>
            </p:cNvPr>
            <p:cNvSpPr>
              <a:spLocks noChangeAspect="1"/>
            </p:cNvSpPr>
            <p:nvPr userDrawn="1"/>
          </p:nvSpPr>
          <p:spPr>
            <a:xfrm>
              <a:off x="1962120" y="281520"/>
              <a:ext cx="257040" cy="2570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13" name="Ovaal 112">
              <a:extLst>
                <a:ext uri="{FF2B5EF4-FFF2-40B4-BE49-F238E27FC236}">
                  <a16:creationId xmlns:a16="http://schemas.microsoft.com/office/drawing/2014/main" id="{E1F4566F-DB47-1119-4C7E-EB37709CEEA9}"/>
                </a:ext>
              </a:extLst>
            </p:cNvPr>
            <p:cNvSpPr>
              <a:spLocks noChangeAspect="1"/>
            </p:cNvSpPr>
            <p:nvPr userDrawn="1"/>
          </p:nvSpPr>
          <p:spPr>
            <a:xfrm>
              <a:off x="1937640" y="676440"/>
              <a:ext cx="308880" cy="3088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14" name="Ovaal 113">
              <a:extLst>
                <a:ext uri="{FF2B5EF4-FFF2-40B4-BE49-F238E27FC236}">
                  <a16:creationId xmlns:a16="http://schemas.microsoft.com/office/drawing/2014/main" id="{5DD536EA-028F-51DB-7C4B-3218ABC87168}"/>
                </a:ext>
              </a:extLst>
            </p:cNvPr>
            <p:cNvSpPr>
              <a:spLocks noChangeAspect="1"/>
            </p:cNvSpPr>
            <p:nvPr userDrawn="1"/>
          </p:nvSpPr>
          <p:spPr>
            <a:xfrm>
              <a:off x="1962120" y="1123200"/>
              <a:ext cx="257040" cy="2570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15" name="Ovaal 114">
              <a:extLst>
                <a:ext uri="{FF2B5EF4-FFF2-40B4-BE49-F238E27FC236}">
                  <a16:creationId xmlns:a16="http://schemas.microsoft.com/office/drawing/2014/main" id="{0B1F5471-5BC9-91B0-9F01-0B35984F91BB}"/>
                </a:ext>
              </a:extLst>
            </p:cNvPr>
            <p:cNvSpPr>
              <a:spLocks noChangeAspect="1"/>
            </p:cNvSpPr>
            <p:nvPr userDrawn="1"/>
          </p:nvSpPr>
          <p:spPr>
            <a:xfrm>
              <a:off x="1988040" y="1549800"/>
              <a:ext cx="205560" cy="2055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16" name="Ovaal 115">
              <a:extLst>
                <a:ext uri="{FF2B5EF4-FFF2-40B4-BE49-F238E27FC236}">
                  <a16:creationId xmlns:a16="http://schemas.microsoft.com/office/drawing/2014/main" id="{69CF4EF9-2EF3-7DEA-774A-42D60E660298}"/>
                </a:ext>
              </a:extLst>
            </p:cNvPr>
            <p:cNvSpPr>
              <a:spLocks noChangeAspect="1"/>
            </p:cNvSpPr>
            <p:nvPr userDrawn="1"/>
          </p:nvSpPr>
          <p:spPr>
            <a:xfrm>
              <a:off x="2357040" y="255600"/>
              <a:ext cx="308880" cy="3088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17" name="Ovaal 116">
              <a:extLst>
                <a:ext uri="{FF2B5EF4-FFF2-40B4-BE49-F238E27FC236}">
                  <a16:creationId xmlns:a16="http://schemas.microsoft.com/office/drawing/2014/main" id="{DCEBAD2F-7090-B862-24A2-15B7A41F73AD}"/>
                </a:ext>
              </a:extLst>
            </p:cNvPr>
            <p:cNvSpPr>
              <a:spLocks noChangeAspect="1"/>
            </p:cNvSpPr>
            <p:nvPr userDrawn="1"/>
          </p:nvSpPr>
          <p:spPr>
            <a:xfrm>
              <a:off x="2332560" y="650520"/>
              <a:ext cx="360720" cy="3607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18" name="Ovaal 117">
              <a:extLst>
                <a:ext uri="{FF2B5EF4-FFF2-40B4-BE49-F238E27FC236}">
                  <a16:creationId xmlns:a16="http://schemas.microsoft.com/office/drawing/2014/main" id="{548D8A1D-0594-38BC-F1C5-6F136C2B98D6}"/>
                </a:ext>
              </a:extLst>
            </p:cNvPr>
            <p:cNvSpPr>
              <a:spLocks noChangeAspect="1"/>
            </p:cNvSpPr>
            <p:nvPr userDrawn="1"/>
          </p:nvSpPr>
          <p:spPr>
            <a:xfrm>
              <a:off x="2359560" y="1097280"/>
              <a:ext cx="308880" cy="3088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19" name="Ovaal 118">
              <a:extLst>
                <a:ext uri="{FF2B5EF4-FFF2-40B4-BE49-F238E27FC236}">
                  <a16:creationId xmlns:a16="http://schemas.microsoft.com/office/drawing/2014/main" id="{0EBE68FD-A918-5958-BB9D-CD3B4F863585}"/>
                </a:ext>
              </a:extLst>
            </p:cNvPr>
            <p:cNvSpPr>
              <a:spLocks noChangeAspect="1"/>
            </p:cNvSpPr>
            <p:nvPr userDrawn="1"/>
          </p:nvSpPr>
          <p:spPr>
            <a:xfrm>
              <a:off x="2381520" y="1523880"/>
              <a:ext cx="257040" cy="2570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20" name="Ovaal 119">
              <a:extLst>
                <a:ext uri="{FF2B5EF4-FFF2-40B4-BE49-F238E27FC236}">
                  <a16:creationId xmlns:a16="http://schemas.microsoft.com/office/drawing/2014/main" id="{245F9350-F5F3-F7FA-A1FB-BF394F2C2A3C}"/>
                </a:ext>
              </a:extLst>
            </p:cNvPr>
            <p:cNvSpPr>
              <a:spLocks noChangeAspect="1"/>
            </p:cNvSpPr>
            <p:nvPr userDrawn="1"/>
          </p:nvSpPr>
          <p:spPr>
            <a:xfrm>
              <a:off x="2806320" y="281520"/>
              <a:ext cx="257040" cy="2570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21" name="Ovaal 120">
              <a:extLst>
                <a:ext uri="{FF2B5EF4-FFF2-40B4-BE49-F238E27FC236}">
                  <a16:creationId xmlns:a16="http://schemas.microsoft.com/office/drawing/2014/main" id="{4BB6D0EC-52CF-9697-61F3-E73919150E4D}"/>
                </a:ext>
              </a:extLst>
            </p:cNvPr>
            <p:cNvSpPr>
              <a:spLocks noChangeAspect="1"/>
            </p:cNvSpPr>
            <p:nvPr userDrawn="1"/>
          </p:nvSpPr>
          <p:spPr>
            <a:xfrm>
              <a:off x="2779320" y="676440"/>
              <a:ext cx="308880" cy="3088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22" name="Ovaal 121">
              <a:extLst>
                <a:ext uri="{FF2B5EF4-FFF2-40B4-BE49-F238E27FC236}">
                  <a16:creationId xmlns:a16="http://schemas.microsoft.com/office/drawing/2014/main" id="{89EE8573-5EA8-0D7C-D40E-30C264C946C3}"/>
                </a:ext>
              </a:extLst>
            </p:cNvPr>
            <p:cNvSpPr>
              <a:spLocks noChangeAspect="1"/>
            </p:cNvSpPr>
            <p:nvPr userDrawn="1"/>
          </p:nvSpPr>
          <p:spPr>
            <a:xfrm>
              <a:off x="2806320" y="1123200"/>
              <a:ext cx="257040" cy="2570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23" name="Ovaal 122">
              <a:extLst>
                <a:ext uri="{FF2B5EF4-FFF2-40B4-BE49-F238E27FC236}">
                  <a16:creationId xmlns:a16="http://schemas.microsoft.com/office/drawing/2014/main" id="{528A4E63-B7EC-E9D4-78D6-7DB3BB928BE8}"/>
                </a:ext>
              </a:extLst>
            </p:cNvPr>
            <p:cNvSpPr>
              <a:spLocks noChangeAspect="1"/>
            </p:cNvSpPr>
            <p:nvPr userDrawn="1"/>
          </p:nvSpPr>
          <p:spPr>
            <a:xfrm>
              <a:off x="2832240" y="1549800"/>
              <a:ext cx="205560" cy="2055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24" name="Ovaal 123">
              <a:extLst>
                <a:ext uri="{FF2B5EF4-FFF2-40B4-BE49-F238E27FC236}">
                  <a16:creationId xmlns:a16="http://schemas.microsoft.com/office/drawing/2014/main" id="{D62E8AE5-81FC-121E-ACF5-F1B640B5E325}"/>
                </a:ext>
              </a:extLst>
            </p:cNvPr>
            <p:cNvSpPr>
              <a:spLocks noChangeAspect="1"/>
            </p:cNvSpPr>
            <p:nvPr userDrawn="1"/>
          </p:nvSpPr>
          <p:spPr>
            <a:xfrm flipH="1">
              <a:off x="3697320" y="333000"/>
              <a:ext cx="153720" cy="1537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25" name="Ovaal 124">
              <a:extLst>
                <a:ext uri="{FF2B5EF4-FFF2-40B4-BE49-F238E27FC236}">
                  <a16:creationId xmlns:a16="http://schemas.microsoft.com/office/drawing/2014/main" id="{FB4EBA30-0121-3640-04B4-CE7383FB0D65}"/>
                </a:ext>
              </a:extLst>
            </p:cNvPr>
            <p:cNvSpPr>
              <a:spLocks noChangeAspect="1"/>
            </p:cNvSpPr>
            <p:nvPr userDrawn="1"/>
          </p:nvSpPr>
          <p:spPr>
            <a:xfrm flipH="1">
              <a:off x="3671400" y="727920"/>
              <a:ext cx="205200" cy="2052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26" name="Ovaal 125">
              <a:extLst>
                <a:ext uri="{FF2B5EF4-FFF2-40B4-BE49-F238E27FC236}">
                  <a16:creationId xmlns:a16="http://schemas.microsoft.com/office/drawing/2014/main" id="{6FDD1E44-4333-651F-F8B0-260718689836}"/>
                </a:ext>
              </a:extLst>
            </p:cNvPr>
            <p:cNvSpPr>
              <a:spLocks noChangeAspect="1"/>
            </p:cNvSpPr>
            <p:nvPr userDrawn="1"/>
          </p:nvSpPr>
          <p:spPr>
            <a:xfrm flipH="1">
              <a:off x="3697320" y="1174680"/>
              <a:ext cx="153720" cy="1537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27" name="Ovaal 126">
              <a:extLst>
                <a:ext uri="{FF2B5EF4-FFF2-40B4-BE49-F238E27FC236}">
                  <a16:creationId xmlns:a16="http://schemas.microsoft.com/office/drawing/2014/main" id="{213FD56D-1447-C928-8CD2-1F21A587CE02}"/>
                </a:ext>
              </a:extLst>
            </p:cNvPr>
            <p:cNvSpPr>
              <a:spLocks noChangeAspect="1"/>
            </p:cNvSpPr>
            <p:nvPr userDrawn="1"/>
          </p:nvSpPr>
          <p:spPr>
            <a:xfrm flipH="1">
              <a:off x="3730800" y="1601640"/>
              <a:ext cx="100800" cy="100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28" name="Ovaal 127">
              <a:extLst>
                <a:ext uri="{FF2B5EF4-FFF2-40B4-BE49-F238E27FC236}">
                  <a16:creationId xmlns:a16="http://schemas.microsoft.com/office/drawing/2014/main" id="{9CC969F4-3C2C-C820-F1A2-A6FED8885A57}"/>
                </a:ext>
              </a:extLst>
            </p:cNvPr>
            <p:cNvSpPr>
              <a:spLocks noChangeAspect="1"/>
            </p:cNvSpPr>
            <p:nvPr userDrawn="1"/>
          </p:nvSpPr>
          <p:spPr>
            <a:xfrm flipH="1">
              <a:off x="3252000" y="307080"/>
              <a:ext cx="205200" cy="2052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29" name="Ovaal 128">
              <a:extLst>
                <a:ext uri="{FF2B5EF4-FFF2-40B4-BE49-F238E27FC236}">
                  <a16:creationId xmlns:a16="http://schemas.microsoft.com/office/drawing/2014/main" id="{58222319-6C49-60B9-14DF-EC9C5481D925}"/>
                </a:ext>
              </a:extLst>
            </p:cNvPr>
            <p:cNvSpPr>
              <a:spLocks noChangeAspect="1"/>
            </p:cNvSpPr>
            <p:nvPr userDrawn="1"/>
          </p:nvSpPr>
          <p:spPr>
            <a:xfrm flipH="1">
              <a:off x="3226080" y="702360"/>
              <a:ext cx="257040" cy="2570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30" name="Ovaal 129">
              <a:extLst>
                <a:ext uri="{FF2B5EF4-FFF2-40B4-BE49-F238E27FC236}">
                  <a16:creationId xmlns:a16="http://schemas.microsoft.com/office/drawing/2014/main" id="{4E069500-C5B2-5E97-0AFA-313CB548D18A}"/>
                </a:ext>
              </a:extLst>
            </p:cNvPr>
            <p:cNvSpPr>
              <a:spLocks noChangeAspect="1"/>
            </p:cNvSpPr>
            <p:nvPr userDrawn="1"/>
          </p:nvSpPr>
          <p:spPr>
            <a:xfrm flipH="1">
              <a:off x="3252000" y="1149120"/>
              <a:ext cx="205200" cy="2052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sp>
          <p:nvSpPr>
            <p:cNvPr id="131" name="Ovaal 130">
              <a:extLst>
                <a:ext uri="{FF2B5EF4-FFF2-40B4-BE49-F238E27FC236}">
                  <a16:creationId xmlns:a16="http://schemas.microsoft.com/office/drawing/2014/main" id="{4B10CDA2-BE56-AE45-9AAC-4D2B15CFD632}"/>
                </a:ext>
              </a:extLst>
            </p:cNvPr>
            <p:cNvSpPr>
              <a:spLocks noChangeAspect="1"/>
            </p:cNvSpPr>
            <p:nvPr userDrawn="1"/>
          </p:nvSpPr>
          <p:spPr>
            <a:xfrm flipH="1">
              <a:off x="3272880" y="1575720"/>
              <a:ext cx="154800" cy="154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solidFill>
                  <a:srgbClr val="003584"/>
                </a:solidFill>
              </a:endParaRPr>
            </a:p>
          </p:txBody>
        </p:sp>
      </p:grpSp>
      <p:sp>
        <p:nvSpPr>
          <p:cNvPr id="141" name="Tijdelijke aanduiding voor afbeelding 7">
            <a:extLst>
              <a:ext uri="{FF2B5EF4-FFF2-40B4-BE49-F238E27FC236}">
                <a16:creationId xmlns:a16="http://schemas.microsoft.com/office/drawing/2014/main" id="{C243FF07-0B4C-8B96-EC74-E93DC02EADE6}"/>
              </a:ext>
            </a:extLst>
          </p:cNvPr>
          <p:cNvSpPr>
            <a:spLocks noGrp="1"/>
          </p:cNvSpPr>
          <p:nvPr>
            <p:ph type="pic" sz="quarter" idx="21"/>
          </p:nvPr>
        </p:nvSpPr>
        <p:spPr>
          <a:xfrm>
            <a:off x="4183920" y="0"/>
            <a:ext cx="7634520" cy="57150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grpSp>
        <p:nvGrpSpPr>
          <p:cNvPr id="2" name="Groep 1">
            <a:extLst>
              <a:ext uri="{FF2B5EF4-FFF2-40B4-BE49-F238E27FC236}">
                <a16:creationId xmlns:a16="http://schemas.microsoft.com/office/drawing/2014/main" id="{5081E2F5-0756-D455-FB07-916E0A356981}"/>
              </a:ext>
            </a:extLst>
          </p:cNvPr>
          <p:cNvGrpSpPr/>
          <p:nvPr userDrawn="1"/>
        </p:nvGrpSpPr>
        <p:grpSpPr>
          <a:xfrm>
            <a:off x="-2988161" y="-1"/>
            <a:ext cx="18095826" cy="6858001"/>
            <a:chOff x="-2988161" y="-1"/>
            <a:chExt cx="18095826" cy="6858001"/>
          </a:xfrm>
        </p:grpSpPr>
        <p:grpSp>
          <p:nvGrpSpPr>
            <p:cNvPr id="6" name="Groep 5">
              <a:extLst>
                <a:ext uri="{FF2B5EF4-FFF2-40B4-BE49-F238E27FC236}">
                  <a16:creationId xmlns:a16="http://schemas.microsoft.com/office/drawing/2014/main" id="{11806E70-8F80-2173-7618-6774539B0C30}"/>
                </a:ext>
              </a:extLst>
            </p:cNvPr>
            <p:cNvGrpSpPr/>
            <p:nvPr userDrawn="1"/>
          </p:nvGrpSpPr>
          <p:grpSpPr>
            <a:xfrm>
              <a:off x="-2915664" y="-1"/>
              <a:ext cx="18023329" cy="6858001"/>
              <a:chOff x="-2915664" y="-1"/>
              <a:chExt cx="18023329" cy="6858001"/>
            </a:xfrm>
          </p:grpSpPr>
          <p:grpSp>
            <p:nvGrpSpPr>
              <p:cNvPr id="8" name="Groep 7">
                <a:extLst>
                  <a:ext uri="{FF2B5EF4-FFF2-40B4-BE49-F238E27FC236}">
                    <a16:creationId xmlns:a16="http://schemas.microsoft.com/office/drawing/2014/main" id="{2275A9B2-5838-E637-758D-CA0B65D56D80}"/>
                  </a:ext>
                </a:extLst>
              </p:cNvPr>
              <p:cNvGrpSpPr/>
              <p:nvPr userDrawn="1"/>
            </p:nvGrpSpPr>
            <p:grpSpPr>
              <a:xfrm>
                <a:off x="12437490" y="-1"/>
                <a:ext cx="2670175" cy="6858001"/>
                <a:chOff x="12443133" y="-1"/>
                <a:chExt cx="2670175" cy="6858001"/>
              </a:xfrm>
            </p:grpSpPr>
            <p:sp>
              <p:nvSpPr>
                <p:cNvPr id="10" name="Tekstvak 30">
                  <a:extLst>
                    <a:ext uri="{FF2B5EF4-FFF2-40B4-BE49-F238E27FC236}">
                      <a16:creationId xmlns:a16="http://schemas.microsoft.com/office/drawing/2014/main" id="{3B640862-4C00-F7CD-A779-AA00704DE89C}"/>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auto">
                    <a:spcBef>
                      <a:spcPts val="0"/>
                    </a:spcBef>
                    <a:spcAft>
                      <a:spcPts val="0"/>
                    </a:spcAft>
                    <a:defRPr/>
                  </a:pPr>
                  <a:r>
                    <a:rPr lang="de-DE" sz="1200" b="1" i="0" u="none" baseline="0" noProof="0">
                      <a:solidFill>
                        <a:schemeClr val="tx2"/>
                      </a:solidFill>
                      <a:latin typeface="Arial" panose="020B0604020202020204" pitchFamily="34" charset="0"/>
                      <a:cs typeface="Arial" panose="020B0604020202020204" pitchFamily="34" charset="0"/>
                    </a:rPr>
                    <a:t>Bild einfügen oder ersetzen</a:t>
                  </a:r>
                </a:p>
                <a:p>
                  <a:pPr algn="l" rtl="0" fontAlgn="auto">
                    <a:spcBef>
                      <a:spcPts val="0"/>
                    </a:spcBef>
                    <a:spcAft>
                      <a:spcPts val="600"/>
                    </a:spcAft>
                    <a:defRPr/>
                  </a:pPr>
                  <a:r>
                    <a:rPr lang="de-DE" sz="1200" b="0" i="0" u="none" baseline="0" noProof="0">
                      <a:solidFill>
                        <a:schemeClr val="tx2"/>
                      </a:solidFill>
                      <a:latin typeface="Arial" panose="020B0604020202020204" pitchFamily="34" charset="0"/>
                      <a:cs typeface="Arial" panose="020B0604020202020204" pitchFamily="34" charset="0"/>
                    </a:rPr>
                    <a:t>Dieses Folienlayout verfügt über einen Bildplatzhalter.</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das Foto löschen, indem Sie es anklicken und auf „Ausschneiden“ drücken.</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Platzieren Sie ein Foto im leeren Platzhalter, indem Sie das kleine Foto-Icon anklicken.</a:t>
                  </a: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jetzt Ihr eigenes Foto auswählen.</a:t>
                  </a:r>
                </a:p>
                <a:p>
                  <a:pPr algn="l" rtl="0" fontAlgn="auto">
                    <a:spcBef>
                      <a:spcPts val="0"/>
                    </a:spcBef>
                    <a:spcAft>
                      <a:spcPts val="600"/>
                    </a:spcAft>
                    <a:buFont typeface="+mj-lt"/>
                    <a:buNone/>
                    <a:defRPr/>
                  </a:pPr>
                  <a:br>
                    <a:rPr lang="de-DE" sz="1200" noProof="0">
                      <a:solidFill>
                        <a:schemeClr val="tx2"/>
                      </a:solidFill>
                      <a:latin typeface="Arial" panose="020B0604020202020204" pitchFamily="34" charset="0"/>
                      <a:cs typeface="Arial" panose="020B0604020202020204" pitchFamily="34" charset="0"/>
                    </a:rPr>
                  </a:br>
                  <a:r>
                    <a:rPr lang="de-DE" sz="1200" b="1" i="0" u="none" baseline="0" noProof="0">
                      <a:solidFill>
                        <a:schemeClr val="tx2"/>
                      </a:solidFill>
                      <a:latin typeface="Arial" panose="020B0604020202020204" pitchFamily="34" charset="0"/>
                      <a:cs typeface="Arial" panose="020B0604020202020204" pitchFamily="34" charset="0"/>
                    </a:rPr>
                    <a:t>Der Bildplatzhalter schneidet das eingefügte Bild automatisch zu. Für einen anderen Zuschnitt klicken Sie das Bild mit der rechten Maustaste an und wählen Sie „Zuschneiden“ aus. </a:t>
                  </a: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Dann wählen und ziehen Sie einen der Eckkreise (während Sie die Shift-Taste Ihrer Tastatur gedrückt halten), um die Größe des Fotos anzupassen.</a:t>
                  </a: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Durch Anklicken und Ziehen des Bildes (im Modus „Zuschneiden“) können Sie das Bild innerhalb des Platzhalters bewegen.</a:t>
                  </a:r>
                </a:p>
                <a:p>
                  <a:pPr algn="l" rtl="0" fontAlgn="auto">
                    <a:spcBef>
                      <a:spcPts val="0"/>
                    </a:spcBef>
                    <a:spcAft>
                      <a:spcPts val="600"/>
                    </a:spcAft>
                    <a:buFont typeface="+mj-lt"/>
                    <a:buNone/>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pic>
              <p:nvPicPr>
                <p:cNvPr id="11" name="Afbeelding 10">
                  <a:extLst>
                    <a:ext uri="{FF2B5EF4-FFF2-40B4-BE49-F238E27FC236}">
                      <a16:creationId xmlns:a16="http://schemas.microsoft.com/office/drawing/2014/main" id="{6D129402-B6DD-8508-8305-AB896C29F37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36488" y="4262985"/>
                  <a:ext cx="630548" cy="40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1">
                  <a:extLst>
                    <a:ext uri="{FF2B5EF4-FFF2-40B4-BE49-F238E27FC236}">
                      <a16:creationId xmlns:a16="http://schemas.microsoft.com/office/drawing/2014/main" id="{5995379C-7043-919E-D1BE-BFFBDC959419}"/>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8771" y="1986976"/>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kstvak 14">
                <a:extLst>
                  <a:ext uri="{FF2B5EF4-FFF2-40B4-BE49-F238E27FC236}">
                    <a16:creationId xmlns:a16="http://schemas.microsoft.com/office/drawing/2014/main" id="{BA005D6A-69EA-31EA-C304-B5BD4CDCC359}"/>
                  </a:ext>
                </a:extLst>
              </p:cNvPr>
              <p:cNvSpPr txBox="1"/>
              <p:nvPr userDrawn="1"/>
            </p:nvSpPr>
            <p:spPr bwMode="auto">
              <a:xfrm>
                <a:off x="-2915664" y="-1"/>
                <a:ext cx="2670175" cy="6858001"/>
              </a:xfrm>
              <a:prstGeom prst="rect">
                <a:avLst/>
              </a:prstGeom>
              <a:solidFill>
                <a:schemeClr val="bg1">
                  <a:lumMod val="95000"/>
                </a:schemeClr>
              </a:solidFill>
            </p:spPr>
            <p:txBody>
              <a:bodyPr lIns="90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fontAlgn="auto" latinLnBrk="0" hangingPunct="1">
                  <a:spcBef>
                    <a:spcPts val="0"/>
                  </a:spcBef>
                  <a:spcAft>
                    <a:spcPts val="600"/>
                  </a:spcAft>
                  <a:buFont typeface="+mj-lt"/>
                  <a:buNone/>
                  <a:defRPr/>
                </a:pPr>
                <a:r>
                  <a:rPr lang="de-DE" sz="1200" b="1" kern="1200" noProof="0">
                    <a:solidFill>
                      <a:schemeClr val="tx2"/>
                    </a:solidFill>
                    <a:latin typeface="Arial" panose="020B0604020202020204" pitchFamily="34" charset="0"/>
                    <a:ea typeface="+mn-ea"/>
                    <a:cs typeface="Arial" panose="020B0604020202020204" pitchFamily="34" charset="0"/>
                  </a:rPr>
                  <a:t>Dateigröße reduzieren</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Vermeiden Sie große Dateien, indem Sie die Bilder komprimieren. Doppelklicken sie auf ein Bild (mit Ausnahme der Titelfolien) und klicken Sie auf „Bild komprimieren“. Wählen Sie „Drucken“ (220 ppi) für</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Siebdrucke. Wählen Sie für alle anderen Bilder „Web“ (150 ppi).</a:t>
                </a: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Deaktivieren Sie "Nur für dieses Bild übernehmen", wenn Sie alle Bilder in Ihrer Präsentation komprimieren möchten.</a:t>
                </a:r>
              </a:p>
              <a:p>
                <a:pPr algn="l" rtl="0">
                  <a:spcAft>
                    <a:spcPts val="600"/>
                  </a:spcAft>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grpSp>
        <p:pic>
          <p:nvPicPr>
            <p:cNvPr id="7" name="Grafik 20">
              <a:extLst>
                <a:ext uri="{FF2B5EF4-FFF2-40B4-BE49-F238E27FC236}">
                  <a16:creationId xmlns:a16="http://schemas.microsoft.com/office/drawing/2014/main" id="{BEA0E9AF-797D-3C93-06DB-D7BC45484B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988161" y="1959578"/>
              <a:ext cx="2087005" cy="382764"/>
            </a:xfrm>
            <a:prstGeom prst="rect">
              <a:avLst/>
            </a:prstGeom>
          </p:spPr>
        </p:pic>
      </p:grpSp>
    </p:spTree>
    <p:extLst>
      <p:ext uri="{BB962C8B-B14F-4D97-AF65-F5344CB8AC3E}">
        <p14:creationId xmlns:p14="http://schemas.microsoft.com/office/powerpoint/2010/main" val="1739419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2" name="Tijdelijke aanduiding voor afbeelding 7">
            <a:extLst>
              <a:ext uri="{FF2B5EF4-FFF2-40B4-BE49-F238E27FC236}">
                <a16:creationId xmlns:a16="http://schemas.microsoft.com/office/drawing/2014/main" id="{2589572C-2CD3-58BF-676B-5CFB6FE80298}"/>
              </a:ext>
            </a:extLst>
          </p:cNvPr>
          <p:cNvSpPr>
            <a:spLocks noGrp="1"/>
          </p:cNvSpPr>
          <p:nvPr>
            <p:ph type="pic" sz="quarter" idx="21"/>
          </p:nvPr>
        </p:nvSpPr>
        <p:spPr>
          <a:xfrm>
            <a:off x="6089400" y="0"/>
            <a:ext cx="5729400" cy="57150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
        <p:nvSpPr>
          <p:cNvPr id="13" name="Titel 12">
            <a:extLst>
              <a:ext uri="{FF2B5EF4-FFF2-40B4-BE49-F238E27FC236}">
                <a16:creationId xmlns:a16="http://schemas.microsoft.com/office/drawing/2014/main" id="{EA863EB0-F433-F439-8FE6-3402BA9B1506}"/>
              </a:ext>
            </a:extLst>
          </p:cNvPr>
          <p:cNvSpPr>
            <a:spLocks noGrp="1"/>
          </p:cNvSpPr>
          <p:nvPr>
            <p:ph type="title"/>
          </p:nvPr>
        </p:nvSpPr>
        <p:spPr>
          <a:xfrm>
            <a:off x="360000" y="346440"/>
            <a:ext cx="5305552" cy="1260000"/>
          </a:xfrm>
        </p:spPr>
        <p:txBody>
          <a:bodyPr/>
          <a:lstStyle/>
          <a:p>
            <a:r>
              <a:rPr lang="de-DE" noProof="0"/>
              <a:t>Mastertitelformat bearbeiten</a:t>
            </a:r>
          </a:p>
        </p:txBody>
      </p:sp>
      <p:sp>
        <p:nvSpPr>
          <p:cNvPr id="16" name="Tijdelijke aanduiding voor inhoud 15">
            <a:extLst>
              <a:ext uri="{FF2B5EF4-FFF2-40B4-BE49-F238E27FC236}">
                <a16:creationId xmlns:a16="http://schemas.microsoft.com/office/drawing/2014/main" id="{A9F24A72-AEF7-5BC9-3858-B0858DCFC241}"/>
              </a:ext>
            </a:extLst>
          </p:cNvPr>
          <p:cNvSpPr>
            <a:spLocks noGrp="1"/>
          </p:cNvSpPr>
          <p:nvPr>
            <p:ph sz="quarter" idx="25"/>
          </p:nvPr>
        </p:nvSpPr>
        <p:spPr>
          <a:xfrm>
            <a:off x="360363" y="3718800"/>
            <a:ext cx="5306400" cy="20052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8" name="Tijdelijke aanduiding voor inhoud 17">
            <a:extLst>
              <a:ext uri="{FF2B5EF4-FFF2-40B4-BE49-F238E27FC236}">
                <a16:creationId xmlns:a16="http://schemas.microsoft.com/office/drawing/2014/main" id="{1486D02F-A539-360A-865E-6B4B73A4A0E0}"/>
              </a:ext>
            </a:extLst>
          </p:cNvPr>
          <p:cNvSpPr>
            <a:spLocks noGrp="1"/>
          </p:cNvSpPr>
          <p:nvPr>
            <p:ph sz="quarter" idx="26"/>
          </p:nvPr>
        </p:nvSpPr>
        <p:spPr>
          <a:xfrm>
            <a:off x="360000" y="1846800"/>
            <a:ext cx="5310000" cy="1728000"/>
          </a:xfrm>
        </p:spPr>
        <p:txBody>
          <a:bodyPr/>
          <a:lstStyle>
            <a:lvl1pPr marL="0" indent="0">
              <a:buClr>
                <a:srgbClr val="003584"/>
              </a:buClr>
              <a:buNone/>
              <a:defRPr sz="1700">
                <a:solidFill>
                  <a:srgbClr val="003584"/>
                </a:solidFill>
              </a:defRPr>
            </a:lvl1pPr>
            <a:lvl2pPr marL="360000" indent="0">
              <a:buClr>
                <a:srgbClr val="003584"/>
              </a:buClr>
              <a:buNone/>
              <a:defRPr>
                <a:solidFill>
                  <a:srgbClr val="003584"/>
                </a:solidFill>
              </a:defRPr>
            </a:lvl2pPr>
            <a:lvl3pPr marL="720000" indent="0">
              <a:buClr>
                <a:srgbClr val="003584"/>
              </a:buClr>
              <a:buNone/>
              <a:defRPr>
                <a:solidFill>
                  <a:srgbClr val="003584"/>
                </a:solidFill>
              </a:defRPr>
            </a:lvl3pPr>
            <a:lvl4pPr marL="1080000" indent="0">
              <a:buClr>
                <a:srgbClr val="003584"/>
              </a:buClr>
              <a:buNone/>
              <a:defRPr>
                <a:solidFill>
                  <a:srgbClr val="003584"/>
                </a:solidFill>
              </a:defRPr>
            </a:lvl4pPr>
            <a:lvl5pPr marL="1440000" indent="0">
              <a:buClr>
                <a:srgbClr val="003584"/>
              </a:buClr>
              <a:buNone/>
              <a:defRPr>
                <a:solidFill>
                  <a:srgbClr val="003584"/>
                </a:solidFill>
              </a:defRPr>
            </a:lvl5pPr>
          </a:lstStyle>
          <a:p>
            <a:pPr lvl="0"/>
            <a:r>
              <a:rPr lang="de-DE" noProof="0"/>
              <a:t>Mastertextformat bearbeiten</a:t>
            </a:r>
          </a:p>
        </p:txBody>
      </p:sp>
      <p:grpSp>
        <p:nvGrpSpPr>
          <p:cNvPr id="5" name="Groep 4">
            <a:extLst>
              <a:ext uri="{FF2B5EF4-FFF2-40B4-BE49-F238E27FC236}">
                <a16:creationId xmlns:a16="http://schemas.microsoft.com/office/drawing/2014/main" id="{581A6C62-826F-8A13-74CC-65ED727ABAF1}"/>
              </a:ext>
            </a:extLst>
          </p:cNvPr>
          <p:cNvGrpSpPr/>
          <p:nvPr userDrawn="1"/>
        </p:nvGrpSpPr>
        <p:grpSpPr>
          <a:xfrm>
            <a:off x="-2988161" y="-1"/>
            <a:ext cx="18095826" cy="6858001"/>
            <a:chOff x="-2988161" y="-1"/>
            <a:chExt cx="18095826" cy="6858001"/>
          </a:xfrm>
        </p:grpSpPr>
        <p:grpSp>
          <p:nvGrpSpPr>
            <p:cNvPr id="6" name="Groep 5">
              <a:extLst>
                <a:ext uri="{FF2B5EF4-FFF2-40B4-BE49-F238E27FC236}">
                  <a16:creationId xmlns:a16="http://schemas.microsoft.com/office/drawing/2014/main" id="{16A8299F-909D-EEF3-703A-763E881B0954}"/>
                </a:ext>
              </a:extLst>
            </p:cNvPr>
            <p:cNvGrpSpPr/>
            <p:nvPr userDrawn="1"/>
          </p:nvGrpSpPr>
          <p:grpSpPr>
            <a:xfrm>
              <a:off x="-2915664" y="-1"/>
              <a:ext cx="18023329" cy="6858001"/>
              <a:chOff x="-2915664" y="-1"/>
              <a:chExt cx="18023329" cy="6858001"/>
            </a:xfrm>
          </p:grpSpPr>
          <p:grpSp>
            <p:nvGrpSpPr>
              <p:cNvPr id="8" name="Groep 7">
                <a:extLst>
                  <a:ext uri="{FF2B5EF4-FFF2-40B4-BE49-F238E27FC236}">
                    <a16:creationId xmlns:a16="http://schemas.microsoft.com/office/drawing/2014/main" id="{1C6C82F5-3458-5A0A-0BC5-630AE8C1F2EF}"/>
                  </a:ext>
                </a:extLst>
              </p:cNvPr>
              <p:cNvGrpSpPr/>
              <p:nvPr userDrawn="1"/>
            </p:nvGrpSpPr>
            <p:grpSpPr>
              <a:xfrm>
                <a:off x="12437490" y="-1"/>
                <a:ext cx="2670175" cy="6858001"/>
                <a:chOff x="12443133" y="-1"/>
                <a:chExt cx="2670175" cy="6858001"/>
              </a:xfrm>
            </p:grpSpPr>
            <p:sp>
              <p:nvSpPr>
                <p:cNvPr id="10" name="Tekstvak 30">
                  <a:extLst>
                    <a:ext uri="{FF2B5EF4-FFF2-40B4-BE49-F238E27FC236}">
                      <a16:creationId xmlns:a16="http://schemas.microsoft.com/office/drawing/2014/main" id="{BA305A00-470D-5536-2C7D-32CF8EB85296}"/>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auto">
                    <a:spcBef>
                      <a:spcPts val="0"/>
                    </a:spcBef>
                    <a:spcAft>
                      <a:spcPts val="0"/>
                    </a:spcAft>
                    <a:defRPr/>
                  </a:pPr>
                  <a:r>
                    <a:rPr lang="de-DE" sz="1200" b="1" i="0" u="none" baseline="0" noProof="0">
                      <a:solidFill>
                        <a:schemeClr val="tx2"/>
                      </a:solidFill>
                      <a:latin typeface="Arial" panose="020B0604020202020204" pitchFamily="34" charset="0"/>
                      <a:cs typeface="Arial" panose="020B0604020202020204" pitchFamily="34" charset="0"/>
                    </a:rPr>
                    <a:t>Bild einfügen oder ersetzen</a:t>
                  </a:r>
                </a:p>
                <a:p>
                  <a:pPr algn="l" rtl="0" fontAlgn="auto">
                    <a:spcBef>
                      <a:spcPts val="0"/>
                    </a:spcBef>
                    <a:spcAft>
                      <a:spcPts val="600"/>
                    </a:spcAft>
                    <a:defRPr/>
                  </a:pPr>
                  <a:r>
                    <a:rPr lang="de-DE" sz="1200" b="0" i="0" u="none" baseline="0" noProof="0">
                      <a:solidFill>
                        <a:schemeClr val="tx2"/>
                      </a:solidFill>
                      <a:latin typeface="Arial" panose="020B0604020202020204" pitchFamily="34" charset="0"/>
                      <a:cs typeface="Arial" panose="020B0604020202020204" pitchFamily="34" charset="0"/>
                    </a:rPr>
                    <a:t>Dieses Folienlayout verfügt über einen Bildplatzhalter.</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das Foto löschen, indem Sie es anklicken und auf „Ausschneiden“ drücken.</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Platzieren Sie ein Foto im leeren Platzhalter, indem Sie das kleine Foto-Icon anklicken.</a:t>
                  </a: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jetzt Ihr eigenes Foto auswählen.</a:t>
                  </a:r>
                </a:p>
                <a:p>
                  <a:pPr algn="l" rtl="0" fontAlgn="auto">
                    <a:spcBef>
                      <a:spcPts val="0"/>
                    </a:spcBef>
                    <a:spcAft>
                      <a:spcPts val="600"/>
                    </a:spcAft>
                    <a:buFont typeface="+mj-lt"/>
                    <a:buNone/>
                    <a:defRPr/>
                  </a:pPr>
                  <a:br>
                    <a:rPr lang="de-DE" sz="1200" noProof="0">
                      <a:solidFill>
                        <a:schemeClr val="tx2"/>
                      </a:solidFill>
                      <a:latin typeface="Arial" panose="020B0604020202020204" pitchFamily="34" charset="0"/>
                      <a:cs typeface="Arial" panose="020B0604020202020204" pitchFamily="34" charset="0"/>
                    </a:rPr>
                  </a:br>
                  <a:r>
                    <a:rPr lang="de-DE" sz="1200" b="1" i="0" u="none" baseline="0" noProof="0">
                      <a:solidFill>
                        <a:schemeClr val="tx2"/>
                      </a:solidFill>
                      <a:latin typeface="Arial" panose="020B0604020202020204" pitchFamily="34" charset="0"/>
                      <a:cs typeface="Arial" panose="020B0604020202020204" pitchFamily="34" charset="0"/>
                    </a:rPr>
                    <a:t>Der Bildplatzhalter schneidet das eingefügte Bild automatisch zu. Für einen anderen Zuschnitt klicken Sie das Bild mit der rechten Maustaste an und wählen Sie „Zuschneiden“ aus. </a:t>
                  </a: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Dann wählen und ziehen Sie einen der Eckkreise (während Sie die Shift-Taste Ihrer Tastatur gedrückt halten), um die Größe des Fotos anzupassen.</a:t>
                  </a: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Durch Anklicken und Ziehen des Bildes (im Modus „Zuschneiden“) können Sie das Bild innerhalb des Platzhalters bewegen.</a:t>
                  </a:r>
                </a:p>
                <a:p>
                  <a:pPr algn="l" rtl="0" fontAlgn="auto">
                    <a:spcBef>
                      <a:spcPts val="0"/>
                    </a:spcBef>
                    <a:spcAft>
                      <a:spcPts val="600"/>
                    </a:spcAft>
                    <a:buFont typeface="+mj-lt"/>
                    <a:buNone/>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pic>
              <p:nvPicPr>
                <p:cNvPr id="11" name="Afbeelding 10">
                  <a:extLst>
                    <a:ext uri="{FF2B5EF4-FFF2-40B4-BE49-F238E27FC236}">
                      <a16:creationId xmlns:a16="http://schemas.microsoft.com/office/drawing/2014/main" id="{D7A35298-5A46-3DA1-CD17-0576A4EA58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36488" y="4262985"/>
                  <a:ext cx="630548" cy="40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1">
                  <a:extLst>
                    <a:ext uri="{FF2B5EF4-FFF2-40B4-BE49-F238E27FC236}">
                      <a16:creationId xmlns:a16="http://schemas.microsoft.com/office/drawing/2014/main" id="{2CAF3EB8-6F0D-8D0D-DB18-BCBBD39B51F3}"/>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8771" y="1986976"/>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kstvak 14">
                <a:extLst>
                  <a:ext uri="{FF2B5EF4-FFF2-40B4-BE49-F238E27FC236}">
                    <a16:creationId xmlns:a16="http://schemas.microsoft.com/office/drawing/2014/main" id="{2C45DC18-947E-D3D5-1D7C-F67427E4C05C}"/>
                  </a:ext>
                </a:extLst>
              </p:cNvPr>
              <p:cNvSpPr txBox="1"/>
              <p:nvPr userDrawn="1"/>
            </p:nvSpPr>
            <p:spPr bwMode="auto">
              <a:xfrm>
                <a:off x="-2915664" y="-1"/>
                <a:ext cx="2670175" cy="6858001"/>
              </a:xfrm>
              <a:prstGeom prst="rect">
                <a:avLst/>
              </a:prstGeom>
              <a:solidFill>
                <a:schemeClr val="bg1">
                  <a:lumMod val="95000"/>
                </a:schemeClr>
              </a:solidFill>
            </p:spPr>
            <p:txBody>
              <a:bodyPr lIns="90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fontAlgn="auto" latinLnBrk="0" hangingPunct="1">
                  <a:spcBef>
                    <a:spcPts val="0"/>
                  </a:spcBef>
                  <a:spcAft>
                    <a:spcPts val="600"/>
                  </a:spcAft>
                  <a:buFont typeface="+mj-lt"/>
                  <a:buNone/>
                  <a:defRPr/>
                </a:pPr>
                <a:r>
                  <a:rPr lang="de-DE" sz="1200" b="1" kern="1200" noProof="0">
                    <a:solidFill>
                      <a:schemeClr val="tx2"/>
                    </a:solidFill>
                    <a:latin typeface="Arial" panose="020B0604020202020204" pitchFamily="34" charset="0"/>
                    <a:ea typeface="+mn-ea"/>
                    <a:cs typeface="Arial" panose="020B0604020202020204" pitchFamily="34" charset="0"/>
                  </a:rPr>
                  <a:t>Dateigröße reduzieren</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Vermeiden Sie große Dateien, indem Sie die Bilder komprimieren. Doppelklicken sie auf ein Bild (mit Ausnahme der Titelfolien) und klicken Sie auf „Bild komprimieren“. Wählen Sie „Drucken“ (220 ppi) für</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Siebdrucke. Wählen Sie für alle anderen Bilder „Web“ (150 ppi).</a:t>
                </a: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Deaktivieren Sie "Nur für dieses Bild übernehmen", wenn Sie alle Bilder in Ihrer Präsentation komprimieren möchten.</a:t>
                </a:r>
              </a:p>
              <a:p>
                <a:pPr algn="l" rtl="0">
                  <a:spcAft>
                    <a:spcPts val="600"/>
                  </a:spcAft>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grpSp>
        <p:pic>
          <p:nvPicPr>
            <p:cNvPr id="7" name="Grafik 20">
              <a:extLst>
                <a:ext uri="{FF2B5EF4-FFF2-40B4-BE49-F238E27FC236}">
                  <a16:creationId xmlns:a16="http://schemas.microsoft.com/office/drawing/2014/main" id="{983B309F-8682-8984-EC0B-B3DCFE35422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988161" y="1959578"/>
              <a:ext cx="2087005" cy="382764"/>
            </a:xfrm>
            <a:prstGeom prst="rect">
              <a:avLst/>
            </a:prstGeom>
          </p:spPr>
        </p:pic>
      </p:grpSp>
    </p:spTree>
    <p:extLst>
      <p:ext uri="{BB962C8B-B14F-4D97-AF65-F5344CB8AC3E}">
        <p14:creationId xmlns:p14="http://schemas.microsoft.com/office/powerpoint/2010/main" val="5306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mirrore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2" name="Tijdelijke aanduiding voor afbeelding 7">
            <a:extLst>
              <a:ext uri="{FF2B5EF4-FFF2-40B4-BE49-F238E27FC236}">
                <a16:creationId xmlns:a16="http://schemas.microsoft.com/office/drawing/2014/main" id="{2589572C-2CD3-58BF-676B-5CFB6FE80298}"/>
              </a:ext>
            </a:extLst>
          </p:cNvPr>
          <p:cNvSpPr>
            <a:spLocks noGrp="1"/>
          </p:cNvSpPr>
          <p:nvPr>
            <p:ph type="pic" sz="quarter" idx="21"/>
          </p:nvPr>
        </p:nvSpPr>
        <p:spPr>
          <a:xfrm>
            <a:off x="360000" y="0"/>
            <a:ext cx="5729400" cy="57150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
        <p:nvSpPr>
          <p:cNvPr id="13" name="Titel 12">
            <a:extLst>
              <a:ext uri="{FF2B5EF4-FFF2-40B4-BE49-F238E27FC236}">
                <a16:creationId xmlns:a16="http://schemas.microsoft.com/office/drawing/2014/main" id="{EA863EB0-F433-F439-8FE6-3402BA9B1506}"/>
              </a:ext>
            </a:extLst>
          </p:cNvPr>
          <p:cNvSpPr>
            <a:spLocks noGrp="1"/>
          </p:cNvSpPr>
          <p:nvPr>
            <p:ph type="title"/>
          </p:nvPr>
        </p:nvSpPr>
        <p:spPr>
          <a:xfrm>
            <a:off x="6477120" y="346440"/>
            <a:ext cx="5305552" cy="1260000"/>
          </a:xfrm>
        </p:spPr>
        <p:txBody>
          <a:bodyPr/>
          <a:lstStyle/>
          <a:p>
            <a:r>
              <a:rPr lang="de-DE" noProof="0"/>
              <a:t>Mastertitelformat bearbeiten</a:t>
            </a:r>
          </a:p>
        </p:txBody>
      </p:sp>
      <p:sp>
        <p:nvSpPr>
          <p:cNvPr id="15" name="Tijdelijke aanduiding voor inhoud 15">
            <a:extLst>
              <a:ext uri="{FF2B5EF4-FFF2-40B4-BE49-F238E27FC236}">
                <a16:creationId xmlns:a16="http://schemas.microsoft.com/office/drawing/2014/main" id="{99D17246-6722-AEFD-1C9D-69ACA6825EFC}"/>
              </a:ext>
            </a:extLst>
          </p:cNvPr>
          <p:cNvSpPr>
            <a:spLocks noGrp="1"/>
          </p:cNvSpPr>
          <p:nvPr>
            <p:ph sz="quarter" idx="25"/>
          </p:nvPr>
        </p:nvSpPr>
        <p:spPr>
          <a:xfrm>
            <a:off x="6476400" y="3718800"/>
            <a:ext cx="5306400" cy="20052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 name="Tijdelijke aanduiding voor inhoud 17">
            <a:extLst>
              <a:ext uri="{FF2B5EF4-FFF2-40B4-BE49-F238E27FC236}">
                <a16:creationId xmlns:a16="http://schemas.microsoft.com/office/drawing/2014/main" id="{46747DB1-D8D2-6B9A-C944-11D307325D8C}"/>
              </a:ext>
            </a:extLst>
          </p:cNvPr>
          <p:cNvSpPr>
            <a:spLocks noGrp="1"/>
          </p:cNvSpPr>
          <p:nvPr>
            <p:ph sz="quarter" idx="26"/>
          </p:nvPr>
        </p:nvSpPr>
        <p:spPr>
          <a:xfrm>
            <a:off x="6476400" y="1846800"/>
            <a:ext cx="5310000" cy="1728000"/>
          </a:xfrm>
        </p:spPr>
        <p:txBody>
          <a:bodyPr/>
          <a:lstStyle>
            <a:lvl1pPr marL="0" indent="0">
              <a:buClr>
                <a:srgbClr val="003584"/>
              </a:buClr>
              <a:buNone/>
              <a:defRPr sz="1700">
                <a:solidFill>
                  <a:srgbClr val="003584"/>
                </a:solidFill>
              </a:defRPr>
            </a:lvl1pPr>
            <a:lvl2pPr marL="360000" indent="0">
              <a:buClr>
                <a:srgbClr val="003584"/>
              </a:buClr>
              <a:buNone/>
              <a:defRPr>
                <a:solidFill>
                  <a:srgbClr val="003584"/>
                </a:solidFill>
              </a:defRPr>
            </a:lvl2pPr>
            <a:lvl3pPr marL="720000" indent="0">
              <a:buClr>
                <a:srgbClr val="003584"/>
              </a:buClr>
              <a:buNone/>
              <a:defRPr>
                <a:solidFill>
                  <a:srgbClr val="003584"/>
                </a:solidFill>
              </a:defRPr>
            </a:lvl3pPr>
            <a:lvl4pPr marL="1080000" indent="0">
              <a:buClr>
                <a:srgbClr val="003584"/>
              </a:buClr>
              <a:buNone/>
              <a:defRPr>
                <a:solidFill>
                  <a:srgbClr val="003584"/>
                </a:solidFill>
              </a:defRPr>
            </a:lvl4pPr>
            <a:lvl5pPr marL="1440000" indent="0">
              <a:buClr>
                <a:srgbClr val="003584"/>
              </a:buClr>
              <a:buNone/>
              <a:defRPr>
                <a:solidFill>
                  <a:srgbClr val="003584"/>
                </a:solidFill>
              </a:defRPr>
            </a:lvl5pPr>
          </a:lstStyle>
          <a:p>
            <a:pPr lvl="0"/>
            <a:r>
              <a:rPr lang="de-DE" noProof="0"/>
              <a:t>Mastertextformat bearbeiten</a:t>
            </a:r>
          </a:p>
        </p:txBody>
      </p:sp>
      <p:grpSp>
        <p:nvGrpSpPr>
          <p:cNvPr id="5" name="Groep 4">
            <a:extLst>
              <a:ext uri="{FF2B5EF4-FFF2-40B4-BE49-F238E27FC236}">
                <a16:creationId xmlns:a16="http://schemas.microsoft.com/office/drawing/2014/main" id="{7FE10945-99A8-4471-8995-69D827698B27}"/>
              </a:ext>
            </a:extLst>
          </p:cNvPr>
          <p:cNvGrpSpPr/>
          <p:nvPr userDrawn="1"/>
        </p:nvGrpSpPr>
        <p:grpSpPr>
          <a:xfrm>
            <a:off x="-2988161" y="-1"/>
            <a:ext cx="18095826" cy="6858001"/>
            <a:chOff x="-2988161" y="-1"/>
            <a:chExt cx="18095826" cy="6858001"/>
          </a:xfrm>
        </p:grpSpPr>
        <p:grpSp>
          <p:nvGrpSpPr>
            <p:cNvPr id="6" name="Groep 5">
              <a:extLst>
                <a:ext uri="{FF2B5EF4-FFF2-40B4-BE49-F238E27FC236}">
                  <a16:creationId xmlns:a16="http://schemas.microsoft.com/office/drawing/2014/main" id="{D96A380F-F566-E4AA-C46D-67AFA3CA53B8}"/>
                </a:ext>
              </a:extLst>
            </p:cNvPr>
            <p:cNvGrpSpPr/>
            <p:nvPr userDrawn="1"/>
          </p:nvGrpSpPr>
          <p:grpSpPr>
            <a:xfrm>
              <a:off x="-2915664" y="-1"/>
              <a:ext cx="18023329" cy="6858001"/>
              <a:chOff x="-2915664" y="-1"/>
              <a:chExt cx="18023329" cy="6858001"/>
            </a:xfrm>
          </p:grpSpPr>
          <p:grpSp>
            <p:nvGrpSpPr>
              <p:cNvPr id="8" name="Groep 7">
                <a:extLst>
                  <a:ext uri="{FF2B5EF4-FFF2-40B4-BE49-F238E27FC236}">
                    <a16:creationId xmlns:a16="http://schemas.microsoft.com/office/drawing/2014/main" id="{E87F77C0-D85A-0A59-B7F8-C7D373A38AAE}"/>
                  </a:ext>
                </a:extLst>
              </p:cNvPr>
              <p:cNvGrpSpPr/>
              <p:nvPr userDrawn="1"/>
            </p:nvGrpSpPr>
            <p:grpSpPr>
              <a:xfrm>
                <a:off x="12437490" y="-1"/>
                <a:ext cx="2670175" cy="6858001"/>
                <a:chOff x="12443133" y="-1"/>
                <a:chExt cx="2670175" cy="6858001"/>
              </a:xfrm>
            </p:grpSpPr>
            <p:sp>
              <p:nvSpPr>
                <p:cNvPr id="10" name="Tekstvak 30">
                  <a:extLst>
                    <a:ext uri="{FF2B5EF4-FFF2-40B4-BE49-F238E27FC236}">
                      <a16:creationId xmlns:a16="http://schemas.microsoft.com/office/drawing/2014/main" id="{1E258A61-9C12-BE22-9C11-347A635FF56B}"/>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auto">
                    <a:spcBef>
                      <a:spcPts val="0"/>
                    </a:spcBef>
                    <a:spcAft>
                      <a:spcPts val="0"/>
                    </a:spcAft>
                    <a:defRPr/>
                  </a:pPr>
                  <a:r>
                    <a:rPr lang="de-DE" sz="1200" b="1" i="0" u="none" baseline="0" noProof="0">
                      <a:solidFill>
                        <a:schemeClr val="tx2"/>
                      </a:solidFill>
                      <a:latin typeface="Arial" panose="020B0604020202020204" pitchFamily="34" charset="0"/>
                      <a:cs typeface="Arial" panose="020B0604020202020204" pitchFamily="34" charset="0"/>
                    </a:rPr>
                    <a:t>Bild einfügen oder ersetzen</a:t>
                  </a:r>
                </a:p>
                <a:p>
                  <a:pPr algn="l" rtl="0" fontAlgn="auto">
                    <a:spcBef>
                      <a:spcPts val="0"/>
                    </a:spcBef>
                    <a:spcAft>
                      <a:spcPts val="600"/>
                    </a:spcAft>
                    <a:defRPr/>
                  </a:pPr>
                  <a:r>
                    <a:rPr lang="de-DE" sz="1200" b="0" i="0" u="none" baseline="0" noProof="0">
                      <a:solidFill>
                        <a:schemeClr val="tx2"/>
                      </a:solidFill>
                      <a:latin typeface="Arial" panose="020B0604020202020204" pitchFamily="34" charset="0"/>
                      <a:cs typeface="Arial" panose="020B0604020202020204" pitchFamily="34" charset="0"/>
                    </a:rPr>
                    <a:t>Dieses Folienlayout verfügt über einen Bildplatzhalter.</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das Foto löschen, indem Sie es anklicken und auf „Ausschneiden“ drücken.</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Platzieren Sie ein Foto im leeren Platzhalter, indem Sie das kleine Foto-Icon anklicken.</a:t>
                  </a: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jetzt Ihr eigenes Foto auswählen.</a:t>
                  </a:r>
                </a:p>
                <a:p>
                  <a:pPr algn="l" rtl="0" fontAlgn="auto">
                    <a:spcBef>
                      <a:spcPts val="0"/>
                    </a:spcBef>
                    <a:spcAft>
                      <a:spcPts val="600"/>
                    </a:spcAft>
                    <a:buFont typeface="+mj-lt"/>
                    <a:buNone/>
                    <a:defRPr/>
                  </a:pPr>
                  <a:br>
                    <a:rPr lang="de-DE" sz="1200" noProof="0">
                      <a:solidFill>
                        <a:schemeClr val="tx2"/>
                      </a:solidFill>
                      <a:latin typeface="Arial" panose="020B0604020202020204" pitchFamily="34" charset="0"/>
                      <a:cs typeface="Arial" panose="020B0604020202020204" pitchFamily="34" charset="0"/>
                    </a:rPr>
                  </a:br>
                  <a:r>
                    <a:rPr lang="de-DE" sz="1200" b="1" i="0" u="none" baseline="0" noProof="0">
                      <a:solidFill>
                        <a:schemeClr val="tx2"/>
                      </a:solidFill>
                      <a:latin typeface="Arial" panose="020B0604020202020204" pitchFamily="34" charset="0"/>
                      <a:cs typeface="Arial" panose="020B0604020202020204" pitchFamily="34" charset="0"/>
                    </a:rPr>
                    <a:t>Der Bildplatzhalter schneidet das eingefügte Bild automatisch zu. Für einen anderen Zuschnitt klicken Sie das Bild mit der rechten Maustaste an und wählen Sie „Zuschneiden“ aus. </a:t>
                  </a: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Dann wählen und ziehen Sie einen der Eckkreise (während Sie die Shift-Taste Ihrer Tastatur gedrückt halten), um die Größe des Fotos anzupassen.</a:t>
                  </a: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Durch Anklicken und Ziehen des Bildes (im Modus „Zuschneiden“) können Sie das Bild innerhalb des Platzhalters bewegen.</a:t>
                  </a:r>
                </a:p>
                <a:p>
                  <a:pPr algn="l" rtl="0" fontAlgn="auto">
                    <a:spcBef>
                      <a:spcPts val="0"/>
                    </a:spcBef>
                    <a:spcAft>
                      <a:spcPts val="600"/>
                    </a:spcAft>
                    <a:buFont typeface="+mj-lt"/>
                    <a:buNone/>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pic>
              <p:nvPicPr>
                <p:cNvPr id="11" name="Afbeelding 10">
                  <a:extLst>
                    <a:ext uri="{FF2B5EF4-FFF2-40B4-BE49-F238E27FC236}">
                      <a16:creationId xmlns:a16="http://schemas.microsoft.com/office/drawing/2014/main" id="{ABCCEE74-34FE-79BF-DE9B-24A44C76C7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36488" y="4262985"/>
                  <a:ext cx="630548" cy="40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1">
                  <a:extLst>
                    <a:ext uri="{FF2B5EF4-FFF2-40B4-BE49-F238E27FC236}">
                      <a16:creationId xmlns:a16="http://schemas.microsoft.com/office/drawing/2014/main" id="{489DA29C-EF48-D296-03EF-27DD9137F643}"/>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8771" y="1986976"/>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kstvak 14">
                <a:extLst>
                  <a:ext uri="{FF2B5EF4-FFF2-40B4-BE49-F238E27FC236}">
                    <a16:creationId xmlns:a16="http://schemas.microsoft.com/office/drawing/2014/main" id="{8B572438-0BF8-95C3-5D44-E381CCDED8C8}"/>
                  </a:ext>
                </a:extLst>
              </p:cNvPr>
              <p:cNvSpPr txBox="1"/>
              <p:nvPr userDrawn="1"/>
            </p:nvSpPr>
            <p:spPr bwMode="auto">
              <a:xfrm>
                <a:off x="-2915664" y="-1"/>
                <a:ext cx="2670175" cy="6858001"/>
              </a:xfrm>
              <a:prstGeom prst="rect">
                <a:avLst/>
              </a:prstGeom>
              <a:solidFill>
                <a:schemeClr val="bg1">
                  <a:lumMod val="95000"/>
                </a:schemeClr>
              </a:solidFill>
            </p:spPr>
            <p:txBody>
              <a:bodyPr lIns="90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fontAlgn="auto" latinLnBrk="0" hangingPunct="1">
                  <a:spcBef>
                    <a:spcPts val="0"/>
                  </a:spcBef>
                  <a:spcAft>
                    <a:spcPts val="600"/>
                  </a:spcAft>
                  <a:buFont typeface="+mj-lt"/>
                  <a:buNone/>
                  <a:defRPr/>
                </a:pPr>
                <a:r>
                  <a:rPr lang="de-DE" sz="1200" b="1" kern="1200" noProof="0">
                    <a:solidFill>
                      <a:schemeClr val="tx2"/>
                    </a:solidFill>
                    <a:latin typeface="Arial" panose="020B0604020202020204" pitchFamily="34" charset="0"/>
                    <a:ea typeface="+mn-ea"/>
                    <a:cs typeface="Arial" panose="020B0604020202020204" pitchFamily="34" charset="0"/>
                  </a:rPr>
                  <a:t>Dateigröße reduzieren</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Vermeiden Sie große Dateien, indem Sie die Bilder komprimieren. Doppelklicken sie auf ein Bild (mit Ausnahme der Titelfolien) und klicken Sie auf „Bild komprimieren“. Wählen Sie „Drucken“ (220 ppi) für</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Siebdrucke. Wählen Sie für alle anderen Bilder „Web“ (150 ppi).</a:t>
                </a: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Deaktivieren Sie "Nur für dieses Bild übernehmen", wenn Sie alle Bilder in Ihrer Präsentation komprimieren möchten.</a:t>
                </a:r>
              </a:p>
              <a:p>
                <a:pPr algn="l" rtl="0">
                  <a:spcAft>
                    <a:spcPts val="600"/>
                  </a:spcAft>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grpSp>
        <p:pic>
          <p:nvPicPr>
            <p:cNvPr id="7" name="Grafik 20">
              <a:extLst>
                <a:ext uri="{FF2B5EF4-FFF2-40B4-BE49-F238E27FC236}">
                  <a16:creationId xmlns:a16="http://schemas.microsoft.com/office/drawing/2014/main" id="{55CCB962-E5A5-0666-EBCE-85F69A031F0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988161" y="1959578"/>
              <a:ext cx="2087005" cy="382764"/>
            </a:xfrm>
            <a:prstGeom prst="rect">
              <a:avLst/>
            </a:prstGeom>
          </p:spPr>
        </p:pic>
      </p:grpSp>
    </p:spTree>
    <p:extLst>
      <p:ext uri="{BB962C8B-B14F-4D97-AF65-F5344CB8AC3E}">
        <p14:creationId xmlns:p14="http://schemas.microsoft.com/office/powerpoint/2010/main" val="1371438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portrait image">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2" name="Tijdelijke aanduiding voor afbeelding 7">
            <a:extLst>
              <a:ext uri="{FF2B5EF4-FFF2-40B4-BE49-F238E27FC236}">
                <a16:creationId xmlns:a16="http://schemas.microsoft.com/office/drawing/2014/main" id="{2589572C-2CD3-58BF-676B-5CFB6FE80298}"/>
              </a:ext>
            </a:extLst>
          </p:cNvPr>
          <p:cNvSpPr>
            <a:spLocks noGrp="1"/>
          </p:cNvSpPr>
          <p:nvPr>
            <p:ph type="pic" sz="quarter" idx="21"/>
          </p:nvPr>
        </p:nvSpPr>
        <p:spPr>
          <a:xfrm>
            <a:off x="8001000" y="0"/>
            <a:ext cx="3809880" cy="57150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
        <p:nvSpPr>
          <p:cNvPr id="13" name="Titel 12">
            <a:extLst>
              <a:ext uri="{FF2B5EF4-FFF2-40B4-BE49-F238E27FC236}">
                <a16:creationId xmlns:a16="http://schemas.microsoft.com/office/drawing/2014/main" id="{EA863EB0-F433-F439-8FE6-3402BA9B1506}"/>
              </a:ext>
            </a:extLst>
          </p:cNvPr>
          <p:cNvSpPr>
            <a:spLocks noGrp="1"/>
          </p:cNvSpPr>
          <p:nvPr>
            <p:ph type="title"/>
          </p:nvPr>
        </p:nvSpPr>
        <p:spPr>
          <a:xfrm>
            <a:off x="360000" y="346440"/>
            <a:ext cx="7397280" cy="1260000"/>
          </a:xfrm>
        </p:spPr>
        <p:txBody>
          <a:bodyPr/>
          <a:lstStyle/>
          <a:p>
            <a:r>
              <a:rPr lang="de-DE" noProof="0"/>
              <a:t>Mastertitelformat bearbeiten</a:t>
            </a:r>
          </a:p>
        </p:txBody>
      </p:sp>
      <p:sp>
        <p:nvSpPr>
          <p:cNvPr id="15" name="Tijdelijke aanduiding voor inhoud 15">
            <a:extLst>
              <a:ext uri="{FF2B5EF4-FFF2-40B4-BE49-F238E27FC236}">
                <a16:creationId xmlns:a16="http://schemas.microsoft.com/office/drawing/2014/main" id="{72B33C56-3279-FB66-A069-52D717853A4B}"/>
              </a:ext>
            </a:extLst>
          </p:cNvPr>
          <p:cNvSpPr>
            <a:spLocks noGrp="1"/>
          </p:cNvSpPr>
          <p:nvPr>
            <p:ph sz="quarter" idx="25"/>
          </p:nvPr>
        </p:nvSpPr>
        <p:spPr>
          <a:xfrm>
            <a:off x="360000" y="3384000"/>
            <a:ext cx="7398000" cy="23292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 name="Tijdelijke aanduiding voor inhoud 17">
            <a:extLst>
              <a:ext uri="{FF2B5EF4-FFF2-40B4-BE49-F238E27FC236}">
                <a16:creationId xmlns:a16="http://schemas.microsoft.com/office/drawing/2014/main" id="{E639991C-5719-57B1-7A37-E0DF7E5A54D1}"/>
              </a:ext>
            </a:extLst>
          </p:cNvPr>
          <p:cNvSpPr>
            <a:spLocks noGrp="1"/>
          </p:cNvSpPr>
          <p:nvPr>
            <p:ph sz="quarter" idx="26"/>
          </p:nvPr>
        </p:nvSpPr>
        <p:spPr>
          <a:xfrm>
            <a:off x="360000" y="1846800"/>
            <a:ext cx="7401600" cy="1404000"/>
          </a:xfrm>
        </p:spPr>
        <p:txBody>
          <a:bodyPr/>
          <a:lstStyle>
            <a:lvl1pPr marL="0" indent="0">
              <a:buClr>
                <a:srgbClr val="003584"/>
              </a:buClr>
              <a:buNone/>
              <a:defRPr sz="1700">
                <a:solidFill>
                  <a:srgbClr val="003584"/>
                </a:solidFill>
              </a:defRPr>
            </a:lvl1pPr>
            <a:lvl2pPr marL="360000" indent="0">
              <a:buClr>
                <a:srgbClr val="003584"/>
              </a:buClr>
              <a:buNone/>
              <a:defRPr>
                <a:solidFill>
                  <a:srgbClr val="003584"/>
                </a:solidFill>
              </a:defRPr>
            </a:lvl2pPr>
            <a:lvl3pPr marL="720000" indent="0">
              <a:buClr>
                <a:srgbClr val="003584"/>
              </a:buClr>
              <a:buNone/>
              <a:defRPr>
                <a:solidFill>
                  <a:srgbClr val="003584"/>
                </a:solidFill>
              </a:defRPr>
            </a:lvl3pPr>
            <a:lvl4pPr marL="1080000" indent="0">
              <a:buClr>
                <a:srgbClr val="003584"/>
              </a:buClr>
              <a:buNone/>
              <a:defRPr>
                <a:solidFill>
                  <a:srgbClr val="003584"/>
                </a:solidFill>
              </a:defRPr>
            </a:lvl4pPr>
            <a:lvl5pPr marL="1440000" indent="0">
              <a:buClr>
                <a:srgbClr val="003584"/>
              </a:buClr>
              <a:buNone/>
              <a:defRPr>
                <a:solidFill>
                  <a:srgbClr val="003584"/>
                </a:solidFill>
              </a:defRPr>
            </a:lvl5pPr>
          </a:lstStyle>
          <a:p>
            <a:pPr lvl="0"/>
            <a:r>
              <a:rPr lang="de-DE" noProof="0"/>
              <a:t>Mastertextformat bearbeiten</a:t>
            </a:r>
          </a:p>
        </p:txBody>
      </p:sp>
      <p:grpSp>
        <p:nvGrpSpPr>
          <p:cNvPr id="14" name="Groep 13">
            <a:extLst>
              <a:ext uri="{FF2B5EF4-FFF2-40B4-BE49-F238E27FC236}">
                <a16:creationId xmlns:a16="http://schemas.microsoft.com/office/drawing/2014/main" id="{B7A6DA93-27E0-1ADE-575F-10ACF25C395F}"/>
              </a:ext>
            </a:extLst>
          </p:cNvPr>
          <p:cNvGrpSpPr/>
          <p:nvPr userDrawn="1"/>
        </p:nvGrpSpPr>
        <p:grpSpPr>
          <a:xfrm>
            <a:off x="-2988161" y="-1"/>
            <a:ext cx="18095826" cy="6858001"/>
            <a:chOff x="-2988161" y="-1"/>
            <a:chExt cx="18095826" cy="6858001"/>
          </a:xfrm>
        </p:grpSpPr>
        <p:grpSp>
          <p:nvGrpSpPr>
            <p:cNvPr id="17" name="Groep 16">
              <a:extLst>
                <a:ext uri="{FF2B5EF4-FFF2-40B4-BE49-F238E27FC236}">
                  <a16:creationId xmlns:a16="http://schemas.microsoft.com/office/drawing/2014/main" id="{3F08A915-345F-1D43-A3C6-17151C9AA936}"/>
                </a:ext>
              </a:extLst>
            </p:cNvPr>
            <p:cNvGrpSpPr/>
            <p:nvPr userDrawn="1"/>
          </p:nvGrpSpPr>
          <p:grpSpPr>
            <a:xfrm>
              <a:off x="-2915664" y="-1"/>
              <a:ext cx="18023329" cy="6858001"/>
              <a:chOff x="-2915664" y="-1"/>
              <a:chExt cx="18023329" cy="6858001"/>
            </a:xfrm>
          </p:grpSpPr>
          <p:grpSp>
            <p:nvGrpSpPr>
              <p:cNvPr id="19" name="Groep 18">
                <a:extLst>
                  <a:ext uri="{FF2B5EF4-FFF2-40B4-BE49-F238E27FC236}">
                    <a16:creationId xmlns:a16="http://schemas.microsoft.com/office/drawing/2014/main" id="{4DADFF73-5CAA-0830-EDBE-69163744D773}"/>
                  </a:ext>
                </a:extLst>
              </p:cNvPr>
              <p:cNvGrpSpPr/>
              <p:nvPr userDrawn="1"/>
            </p:nvGrpSpPr>
            <p:grpSpPr>
              <a:xfrm>
                <a:off x="12437490" y="-1"/>
                <a:ext cx="2670175" cy="6858001"/>
                <a:chOff x="12443133" y="-1"/>
                <a:chExt cx="2670175" cy="6858001"/>
              </a:xfrm>
            </p:grpSpPr>
            <p:sp>
              <p:nvSpPr>
                <p:cNvPr id="21" name="Tekstvak 30">
                  <a:extLst>
                    <a:ext uri="{FF2B5EF4-FFF2-40B4-BE49-F238E27FC236}">
                      <a16:creationId xmlns:a16="http://schemas.microsoft.com/office/drawing/2014/main" id="{93DEB181-4FFD-70BF-1D11-8D287EDD11EC}"/>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auto">
                    <a:spcBef>
                      <a:spcPts val="0"/>
                    </a:spcBef>
                    <a:spcAft>
                      <a:spcPts val="0"/>
                    </a:spcAft>
                    <a:defRPr/>
                  </a:pPr>
                  <a:r>
                    <a:rPr lang="de-DE" sz="1200" b="1" i="0" u="none" baseline="0" noProof="0">
                      <a:solidFill>
                        <a:schemeClr val="tx2"/>
                      </a:solidFill>
                      <a:latin typeface="Arial" panose="020B0604020202020204" pitchFamily="34" charset="0"/>
                      <a:cs typeface="Arial" panose="020B0604020202020204" pitchFamily="34" charset="0"/>
                    </a:rPr>
                    <a:t>Bild einfügen oder ersetzen</a:t>
                  </a:r>
                </a:p>
                <a:p>
                  <a:pPr algn="l" rtl="0" fontAlgn="auto">
                    <a:spcBef>
                      <a:spcPts val="0"/>
                    </a:spcBef>
                    <a:spcAft>
                      <a:spcPts val="600"/>
                    </a:spcAft>
                    <a:defRPr/>
                  </a:pPr>
                  <a:r>
                    <a:rPr lang="de-DE" sz="1200" b="0" i="0" u="none" baseline="0" noProof="0">
                      <a:solidFill>
                        <a:schemeClr val="tx2"/>
                      </a:solidFill>
                      <a:latin typeface="Arial" panose="020B0604020202020204" pitchFamily="34" charset="0"/>
                      <a:cs typeface="Arial" panose="020B0604020202020204" pitchFamily="34" charset="0"/>
                    </a:rPr>
                    <a:t>Dieses Folienlayout verfügt über einen Bildplatzhalter.</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das Foto löschen, indem Sie es anklicken und auf „Ausschneiden“ drücken.</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Platzieren Sie ein Foto im leeren Platzhalter, indem Sie das kleine Foto-Icon anklicken.</a:t>
                  </a: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jetzt Ihr eigenes Foto auswählen.</a:t>
                  </a:r>
                </a:p>
                <a:p>
                  <a:pPr algn="l" rtl="0" fontAlgn="auto">
                    <a:spcBef>
                      <a:spcPts val="0"/>
                    </a:spcBef>
                    <a:spcAft>
                      <a:spcPts val="600"/>
                    </a:spcAft>
                    <a:buFont typeface="+mj-lt"/>
                    <a:buNone/>
                    <a:defRPr/>
                  </a:pPr>
                  <a:br>
                    <a:rPr lang="de-DE" sz="1200" noProof="0">
                      <a:solidFill>
                        <a:schemeClr val="tx2"/>
                      </a:solidFill>
                      <a:latin typeface="Arial" panose="020B0604020202020204" pitchFamily="34" charset="0"/>
                      <a:cs typeface="Arial" panose="020B0604020202020204" pitchFamily="34" charset="0"/>
                    </a:rPr>
                  </a:br>
                  <a:r>
                    <a:rPr lang="de-DE" sz="1200" b="1" i="0" u="none" baseline="0" noProof="0">
                      <a:solidFill>
                        <a:schemeClr val="tx2"/>
                      </a:solidFill>
                      <a:latin typeface="Arial" panose="020B0604020202020204" pitchFamily="34" charset="0"/>
                      <a:cs typeface="Arial" panose="020B0604020202020204" pitchFamily="34" charset="0"/>
                    </a:rPr>
                    <a:t>Der Bildplatzhalter schneidet das eingefügte Bild automatisch zu. Für einen anderen Zuschnitt klicken Sie das Bild mit der rechten Maustaste an und wählen Sie „Zuschneiden“ aus. </a:t>
                  </a: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Dann wählen und ziehen Sie einen der Eckkreise (während Sie die Shift-Taste Ihrer Tastatur gedrückt halten), um die Größe des Fotos anzupassen.</a:t>
                  </a: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Durch Anklicken und Ziehen des Bildes (im Modus „Zuschneiden“) können Sie das Bild innerhalb des Platzhalters bewegen.</a:t>
                  </a:r>
                </a:p>
                <a:p>
                  <a:pPr algn="l" rtl="0" fontAlgn="auto">
                    <a:spcBef>
                      <a:spcPts val="0"/>
                    </a:spcBef>
                    <a:spcAft>
                      <a:spcPts val="600"/>
                    </a:spcAft>
                    <a:buFont typeface="+mj-lt"/>
                    <a:buNone/>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pic>
              <p:nvPicPr>
                <p:cNvPr id="30" name="Afbeelding 29">
                  <a:extLst>
                    <a:ext uri="{FF2B5EF4-FFF2-40B4-BE49-F238E27FC236}">
                      <a16:creationId xmlns:a16="http://schemas.microsoft.com/office/drawing/2014/main" id="{F9FACC80-9A7E-0181-5DFB-B0084D4385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36488" y="4262985"/>
                  <a:ext cx="630548" cy="40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Afbeelding 30">
                  <a:extLst>
                    <a:ext uri="{FF2B5EF4-FFF2-40B4-BE49-F238E27FC236}">
                      <a16:creationId xmlns:a16="http://schemas.microsoft.com/office/drawing/2014/main" id="{0974C04A-235F-C537-FE04-AF337D59A9F0}"/>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8771" y="1986976"/>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kstvak 14">
                <a:extLst>
                  <a:ext uri="{FF2B5EF4-FFF2-40B4-BE49-F238E27FC236}">
                    <a16:creationId xmlns:a16="http://schemas.microsoft.com/office/drawing/2014/main" id="{D3D691D3-F4A5-1142-A49C-9ACBE0FC149B}"/>
                  </a:ext>
                </a:extLst>
              </p:cNvPr>
              <p:cNvSpPr txBox="1"/>
              <p:nvPr userDrawn="1"/>
            </p:nvSpPr>
            <p:spPr bwMode="auto">
              <a:xfrm>
                <a:off x="-2915664" y="-1"/>
                <a:ext cx="2670175" cy="6858001"/>
              </a:xfrm>
              <a:prstGeom prst="rect">
                <a:avLst/>
              </a:prstGeom>
              <a:solidFill>
                <a:schemeClr val="bg1">
                  <a:lumMod val="95000"/>
                </a:schemeClr>
              </a:solidFill>
            </p:spPr>
            <p:txBody>
              <a:bodyPr lIns="90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fontAlgn="auto" latinLnBrk="0" hangingPunct="1">
                  <a:spcBef>
                    <a:spcPts val="0"/>
                  </a:spcBef>
                  <a:spcAft>
                    <a:spcPts val="600"/>
                  </a:spcAft>
                  <a:buFont typeface="+mj-lt"/>
                  <a:buNone/>
                  <a:defRPr/>
                </a:pPr>
                <a:r>
                  <a:rPr lang="de-DE" sz="1200" b="1" kern="1200" noProof="0">
                    <a:solidFill>
                      <a:schemeClr val="tx2"/>
                    </a:solidFill>
                    <a:latin typeface="Arial" panose="020B0604020202020204" pitchFamily="34" charset="0"/>
                    <a:ea typeface="+mn-ea"/>
                    <a:cs typeface="Arial" panose="020B0604020202020204" pitchFamily="34" charset="0"/>
                  </a:rPr>
                  <a:t>Dateigröße reduzieren</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Vermeiden Sie große Dateien, indem Sie die Bilder komprimieren. Doppelklicken sie auf ein Bild (mit Ausnahme der Titelfolien) und klicken Sie auf „Bild komprimieren“. Wählen Sie „Drucken“ (220 ppi) für</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Siebdrucke. Wählen Sie für alle anderen Bilder „Web“ (150 ppi).</a:t>
                </a: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Deaktivieren Sie "Nur für dieses Bild übernehmen", wenn Sie alle Bilder in Ihrer Präsentation komprimieren möchten.</a:t>
                </a:r>
              </a:p>
              <a:p>
                <a:pPr algn="l" rtl="0">
                  <a:spcAft>
                    <a:spcPts val="600"/>
                  </a:spcAft>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grpSp>
        <p:pic>
          <p:nvPicPr>
            <p:cNvPr id="18" name="Grafik 20">
              <a:extLst>
                <a:ext uri="{FF2B5EF4-FFF2-40B4-BE49-F238E27FC236}">
                  <a16:creationId xmlns:a16="http://schemas.microsoft.com/office/drawing/2014/main" id="{2E245D69-7300-C20D-EAEE-E3DFED63CDA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988161" y="1959578"/>
              <a:ext cx="2087005" cy="382764"/>
            </a:xfrm>
            <a:prstGeom prst="rect">
              <a:avLst/>
            </a:prstGeom>
          </p:spPr>
        </p:pic>
      </p:grpSp>
    </p:spTree>
    <p:extLst>
      <p:ext uri="{BB962C8B-B14F-4D97-AF65-F5344CB8AC3E}">
        <p14:creationId xmlns:p14="http://schemas.microsoft.com/office/powerpoint/2010/main" val="3263893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88" name="Tijdelijke aanduiding voor tekst 15">
            <a:extLst>
              <a:ext uri="{FF2B5EF4-FFF2-40B4-BE49-F238E27FC236}">
                <a16:creationId xmlns:a16="http://schemas.microsoft.com/office/drawing/2014/main" id="{7A05C10D-4866-0536-913B-ADBF8964F55A}"/>
              </a:ext>
            </a:extLst>
          </p:cNvPr>
          <p:cNvSpPr>
            <a:spLocks noGrp="1"/>
          </p:cNvSpPr>
          <p:nvPr>
            <p:ph type="body" sz="quarter" idx="22"/>
          </p:nvPr>
        </p:nvSpPr>
        <p:spPr>
          <a:xfrm>
            <a:off x="360000" y="3395659"/>
            <a:ext cx="3528000" cy="288000"/>
          </a:xfrm>
          <a:prstGeom prst="rect">
            <a:avLst/>
          </a:prstGeom>
        </p:spPr>
        <p:txBody>
          <a:bodyPr>
            <a:normAutofit/>
          </a:bodyPr>
          <a:lstStyle>
            <a:lvl1pPr marL="0" indent="0">
              <a:lnSpc>
                <a:spcPts val="22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91" name="Tijdelijke aanduiding voor tekst 15">
            <a:extLst>
              <a:ext uri="{FF2B5EF4-FFF2-40B4-BE49-F238E27FC236}">
                <a16:creationId xmlns:a16="http://schemas.microsoft.com/office/drawing/2014/main" id="{60ACD5B8-3EA2-9ECC-7C52-481E30084073}"/>
              </a:ext>
            </a:extLst>
          </p:cNvPr>
          <p:cNvSpPr>
            <a:spLocks noGrp="1"/>
          </p:cNvSpPr>
          <p:nvPr>
            <p:ph type="body" sz="quarter" idx="25"/>
          </p:nvPr>
        </p:nvSpPr>
        <p:spPr>
          <a:xfrm>
            <a:off x="4229280" y="3395659"/>
            <a:ext cx="3528000" cy="288000"/>
          </a:xfrm>
          <a:prstGeom prst="rect">
            <a:avLst/>
          </a:prstGeom>
        </p:spPr>
        <p:txBody>
          <a:bodyPr>
            <a:normAutofit/>
          </a:bodyPr>
          <a:lstStyle>
            <a:lvl1pPr marL="0" indent="0">
              <a:lnSpc>
                <a:spcPts val="22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93" name="Tijdelijke aanduiding voor tekst 15">
            <a:extLst>
              <a:ext uri="{FF2B5EF4-FFF2-40B4-BE49-F238E27FC236}">
                <a16:creationId xmlns:a16="http://schemas.microsoft.com/office/drawing/2014/main" id="{9BF4B866-D624-606F-8870-9E88319394B3}"/>
              </a:ext>
            </a:extLst>
          </p:cNvPr>
          <p:cNvSpPr>
            <a:spLocks noGrp="1"/>
          </p:cNvSpPr>
          <p:nvPr>
            <p:ph type="body" sz="quarter" idx="27"/>
          </p:nvPr>
        </p:nvSpPr>
        <p:spPr>
          <a:xfrm>
            <a:off x="8077320" y="3395659"/>
            <a:ext cx="3528000" cy="288000"/>
          </a:xfrm>
          <a:prstGeom prst="rect">
            <a:avLst/>
          </a:prstGeom>
        </p:spPr>
        <p:txBody>
          <a:bodyPr>
            <a:normAutofit/>
          </a:bodyPr>
          <a:lstStyle>
            <a:lvl1pPr marL="0" indent="0">
              <a:lnSpc>
                <a:spcPts val="22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7" name="Titel 6">
            <a:extLst>
              <a:ext uri="{FF2B5EF4-FFF2-40B4-BE49-F238E27FC236}">
                <a16:creationId xmlns:a16="http://schemas.microsoft.com/office/drawing/2014/main" id="{561A0C9B-36E4-C716-5B35-2FF366A1D272}"/>
              </a:ext>
            </a:extLst>
          </p:cNvPr>
          <p:cNvSpPr>
            <a:spLocks noGrp="1"/>
          </p:cNvSpPr>
          <p:nvPr>
            <p:ph type="title"/>
          </p:nvPr>
        </p:nvSpPr>
        <p:spPr/>
        <p:txBody>
          <a:bodyPr/>
          <a:lstStyle/>
          <a:p>
            <a:r>
              <a:rPr lang="de-DE" noProof="0"/>
              <a:t>Mastertitelformat bearbeiten</a:t>
            </a:r>
          </a:p>
        </p:txBody>
      </p:sp>
      <p:sp>
        <p:nvSpPr>
          <p:cNvPr id="2" name="Tijdelijke aanduiding voor inhoud 17">
            <a:extLst>
              <a:ext uri="{FF2B5EF4-FFF2-40B4-BE49-F238E27FC236}">
                <a16:creationId xmlns:a16="http://schemas.microsoft.com/office/drawing/2014/main" id="{DAB16D0F-2898-82D2-A381-DED4626974FC}"/>
              </a:ext>
            </a:extLst>
          </p:cNvPr>
          <p:cNvSpPr>
            <a:spLocks noGrp="1"/>
          </p:cNvSpPr>
          <p:nvPr>
            <p:ph sz="quarter" idx="29"/>
          </p:nvPr>
        </p:nvSpPr>
        <p:spPr>
          <a:xfrm>
            <a:off x="360000" y="1846800"/>
            <a:ext cx="11246400" cy="1404000"/>
          </a:xfrm>
        </p:spPr>
        <p:txBody>
          <a:bodyPr/>
          <a:lstStyle>
            <a:lvl1pPr marL="0" indent="0">
              <a:buClr>
                <a:srgbClr val="003584"/>
              </a:buClr>
              <a:buNone/>
              <a:defRPr sz="1700">
                <a:solidFill>
                  <a:srgbClr val="003584"/>
                </a:solidFill>
              </a:defRPr>
            </a:lvl1pPr>
            <a:lvl2pPr marL="360000" indent="0">
              <a:buClr>
                <a:srgbClr val="003584"/>
              </a:buClr>
              <a:buNone/>
              <a:defRPr>
                <a:solidFill>
                  <a:srgbClr val="003584"/>
                </a:solidFill>
              </a:defRPr>
            </a:lvl2pPr>
            <a:lvl3pPr marL="720000" indent="0">
              <a:buClr>
                <a:srgbClr val="003584"/>
              </a:buClr>
              <a:buNone/>
              <a:defRPr>
                <a:solidFill>
                  <a:srgbClr val="003584"/>
                </a:solidFill>
              </a:defRPr>
            </a:lvl3pPr>
            <a:lvl4pPr marL="1080000" indent="0">
              <a:buClr>
                <a:srgbClr val="003584"/>
              </a:buClr>
              <a:buNone/>
              <a:defRPr>
                <a:solidFill>
                  <a:srgbClr val="003584"/>
                </a:solidFill>
              </a:defRPr>
            </a:lvl4pPr>
            <a:lvl5pPr marL="1440000" indent="0">
              <a:buClr>
                <a:srgbClr val="003584"/>
              </a:buClr>
              <a:buNone/>
              <a:defRPr>
                <a:solidFill>
                  <a:srgbClr val="003584"/>
                </a:solidFill>
              </a:defRPr>
            </a:lvl5pPr>
          </a:lstStyle>
          <a:p>
            <a:pPr lvl="0"/>
            <a:r>
              <a:rPr lang="de-DE" noProof="0"/>
              <a:t>Mastertextformat bearbeiten</a:t>
            </a:r>
          </a:p>
        </p:txBody>
      </p:sp>
      <p:sp>
        <p:nvSpPr>
          <p:cNvPr id="5" name="Tijdelijke aanduiding voor inhoud 15">
            <a:extLst>
              <a:ext uri="{FF2B5EF4-FFF2-40B4-BE49-F238E27FC236}">
                <a16:creationId xmlns:a16="http://schemas.microsoft.com/office/drawing/2014/main" id="{03852CD2-2643-D31F-6CCB-17A59097CB75}"/>
              </a:ext>
            </a:extLst>
          </p:cNvPr>
          <p:cNvSpPr>
            <a:spLocks noGrp="1"/>
          </p:cNvSpPr>
          <p:nvPr>
            <p:ph sz="quarter" idx="30"/>
          </p:nvPr>
        </p:nvSpPr>
        <p:spPr>
          <a:xfrm>
            <a:off x="360000" y="3762000"/>
            <a:ext cx="3528000" cy="1962000"/>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Tijdelijke aanduiding voor inhoud 15">
            <a:extLst>
              <a:ext uri="{FF2B5EF4-FFF2-40B4-BE49-F238E27FC236}">
                <a16:creationId xmlns:a16="http://schemas.microsoft.com/office/drawing/2014/main" id="{E2971517-DEF9-D869-8876-DBB903F78F81}"/>
              </a:ext>
            </a:extLst>
          </p:cNvPr>
          <p:cNvSpPr>
            <a:spLocks noGrp="1"/>
          </p:cNvSpPr>
          <p:nvPr>
            <p:ph sz="quarter" idx="31"/>
          </p:nvPr>
        </p:nvSpPr>
        <p:spPr>
          <a:xfrm>
            <a:off x="4229280" y="3762000"/>
            <a:ext cx="3528000" cy="1962000"/>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 name="Tijdelijke aanduiding voor inhoud 15">
            <a:extLst>
              <a:ext uri="{FF2B5EF4-FFF2-40B4-BE49-F238E27FC236}">
                <a16:creationId xmlns:a16="http://schemas.microsoft.com/office/drawing/2014/main" id="{ED5E3257-601E-103A-D7C0-F78105025F42}"/>
              </a:ext>
            </a:extLst>
          </p:cNvPr>
          <p:cNvSpPr>
            <a:spLocks noGrp="1"/>
          </p:cNvSpPr>
          <p:nvPr>
            <p:ph sz="quarter" idx="32"/>
          </p:nvPr>
        </p:nvSpPr>
        <p:spPr>
          <a:xfrm>
            <a:off x="8078400" y="3762000"/>
            <a:ext cx="3528000" cy="1962000"/>
          </a:xfrm>
        </p:spPr>
        <p:txBody>
          <a:bodyPr/>
          <a:lstStyle>
            <a:lvl1pPr marL="0" indent="0">
              <a:buNone/>
              <a:defRPr/>
            </a:lvl1pPr>
            <a:lvl2pPr marL="360000" indent="0">
              <a:buNone/>
              <a:defRPr/>
            </a:lvl2pPr>
            <a:lvl3pPr marL="720000" indent="0">
              <a:buNone/>
              <a:defRPr/>
            </a:lvl3pPr>
            <a:lvl4pPr marL="1080000" indent="0">
              <a:buNone/>
              <a:defRPr/>
            </a:lvl4pPr>
            <a:lvl5pPr marL="1440000" indent="0">
              <a:buNone/>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1534876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48" name="Tijdelijke aanduiding voor afbeelding 7">
            <a:extLst>
              <a:ext uri="{FF2B5EF4-FFF2-40B4-BE49-F238E27FC236}">
                <a16:creationId xmlns:a16="http://schemas.microsoft.com/office/drawing/2014/main" id="{5D69C6A8-97BA-C9C6-71C0-514E1927E041}"/>
              </a:ext>
            </a:extLst>
          </p:cNvPr>
          <p:cNvSpPr>
            <a:spLocks noGrp="1"/>
          </p:cNvSpPr>
          <p:nvPr>
            <p:ph type="pic" sz="quarter" idx="18"/>
          </p:nvPr>
        </p:nvSpPr>
        <p:spPr>
          <a:xfrm>
            <a:off x="360000" y="0"/>
            <a:ext cx="11430000" cy="5716800"/>
          </a:xfrm>
          <a:prstGeom prst="rect">
            <a:avLst/>
          </a:prstGeom>
          <a:gradFill flip="none" rotWithShape="1">
            <a:gsLst>
              <a:gs pos="0">
                <a:srgbClr val="505050">
                  <a:lumMod val="55000"/>
                  <a:alpha val="50000"/>
                </a:srgbClr>
              </a:gs>
              <a:gs pos="50000">
                <a:srgbClr val="505050">
                  <a:lumMod val="50000"/>
                  <a:lumOff val="50000"/>
                  <a:alpha val="30000"/>
                </a:srgbClr>
              </a:gs>
              <a:gs pos="100000">
                <a:srgbClr val="505050">
                  <a:lumMod val="25000"/>
                  <a:lumOff val="75000"/>
                  <a:alpha val="30000"/>
                </a:srgbClr>
              </a:gs>
            </a:gsLst>
            <a:lin ang="2700000" scaled="1"/>
            <a:tileRect/>
          </a:gradFill>
        </p:spPr>
        <p:txBody>
          <a:bodyPr anchor="ctr" anchorCtr="0">
            <a:normAutofit/>
          </a:bodyPr>
          <a:lstStyle>
            <a:lvl1pPr marL="36000" indent="0" algn="ctr">
              <a:buFontTx/>
              <a:buNone/>
              <a:defRPr sz="24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5" name="Titel 48">
            <a:extLst>
              <a:ext uri="{FF2B5EF4-FFF2-40B4-BE49-F238E27FC236}">
                <a16:creationId xmlns:a16="http://schemas.microsoft.com/office/drawing/2014/main" id="{91E55D4E-4345-17A0-4573-AB192613CD1D}"/>
              </a:ext>
            </a:extLst>
          </p:cNvPr>
          <p:cNvSpPr>
            <a:spLocks noGrp="1"/>
          </p:cNvSpPr>
          <p:nvPr>
            <p:ph type="title"/>
          </p:nvPr>
        </p:nvSpPr>
        <p:spPr>
          <a:xfrm>
            <a:off x="756000" y="345600"/>
            <a:ext cx="6048000" cy="1260000"/>
          </a:xfrm>
        </p:spPr>
        <p:txBody>
          <a:bodyPr/>
          <a:lstStyle>
            <a:lvl1pPr>
              <a:defRPr>
                <a:solidFill>
                  <a:srgbClr val="FFFFFF"/>
                </a:solidFill>
              </a:defRPr>
            </a:lvl1pPr>
          </a:lstStyle>
          <a:p>
            <a:r>
              <a:rPr lang="de-DE" noProof="0"/>
              <a:t>Mastertitelformat bearbeiten</a:t>
            </a:r>
          </a:p>
        </p:txBody>
      </p:sp>
      <p:grpSp>
        <p:nvGrpSpPr>
          <p:cNvPr id="2" name="Groep 1">
            <a:extLst>
              <a:ext uri="{FF2B5EF4-FFF2-40B4-BE49-F238E27FC236}">
                <a16:creationId xmlns:a16="http://schemas.microsoft.com/office/drawing/2014/main" id="{D2EE5450-71B8-4D5C-1438-D81A08903404}"/>
              </a:ext>
            </a:extLst>
          </p:cNvPr>
          <p:cNvGrpSpPr/>
          <p:nvPr userDrawn="1"/>
        </p:nvGrpSpPr>
        <p:grpSpPr>
          <a:xfrm>
            <a:off x="-2988161" y="-1"/>
            <a:ext cx="18095826" cy="6858001"/>
            <a:chOff x="-2988161" y="-1"/>
            <a:chExt cx="18095826" cy="6858001"/>
          </a:xfrm>
        </p:grpSpPr>
        <p:grpSp>
          <p:nvGrpSpPr>
            <p:cNvPr id="6" name="Groep 5">
              <a:extLst>
                <a:ext uri="{FF2B5EF4-FFF2-40B4-BE49-F238E27FC236}">
                  <a16:creationId xmlns:a16="http://schemas.microsoft.com/office/drawing/2014/main" id="{11D66B91-5C18-C79F-CDC3-37F01B1DAFB7}"/>
                </a:ext>
              </a:extLst>
            </p:cNvPr>
            <p:cNvGrpSpPr/>
            <p:nvPr userDrawn="1"/>
          </p:nvGrpSpPr>
          <p:grpSpPr>
            <a:xfrm>
              <a:off x="-2915664" y="-1"/>
              <a:ext cx="18023329" cy="6858001"/>
              <a:chOff x="-2915664" y="-1"/>
              <a:chExt cx="18023329" cy="6858001"/>
            </a:xfrm>
          </p:grpSpPr>
          <p:grpSp>
            <p:nvGrpSpPr>
              <p:cNvPr id="8" name="Groep 7">
                <a:extLst>
                  <a:ext uri="{FF2B5EF4-FFF2-40B4-BE49-F238E27FC236}">
                    <a16:creationId xmlns:a16="http://schemas.microsoft.com/office/drawing/2014/main" id="{1CF3E582-837F-4327-E0F7-DA09733BA605}"/>
                  </a:ext>
                </a:extLst>
              </p:cNvPr>
              <p:cNvGrpSpPr/>
              <p:nvPr userDrawn="1"/>
            </p:nvGrpSpPr>
            <p:grpSpPr>
              <a:xfrm>
                <a:off x="12437490" y="-1"/>
                <a:ext cx="2670175" cy="6858001"/>
                <a:chOff x="12443133" y="-1"/>
                <a:chExt cx="2670175" cy="6858001"/>
              </a:xfrm>
            </p:grpSpPr>
            <p:sp>
              <p:nvSpPr>
                <p:cNvPr id="10" name="Tekstvak 30">
                  <a:extLst>
                    <a:ext uri="{FF2B5EF4-FFF2-40B4-BE49-F238E27FC236}">
                      <a16:creationId xmlns:a16="http://schemas.microsoft.com/office/drawing/2014/main" id="{5CCDE69D-9C7C-1B50-9AC1-3CAA1AF17F32}"/>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auto">
                    <a:spcBef>
                      <a:spcPts val="0"/>
                    </a:spcBef>
                    <a:spcAft>
                      <a:spcPts val="0"/>
                    </a:spcAft>
                    <a:defRPr/>
                  </a:pPr>
                  <a:r>
                    <a:rPr lang="de-DE" sz="1200" b="1" i="0" u="none" baseline="0" noProof="0">
                      <a:solidFill>
                        <a:schemeClr val="tx2"/>
                      </a:solidFill>
                      <a:latin typeface="Arial" panose="020B0604020202020204" pitchFamily="34" charset="0"/>
                      <a:cs typeface="Arial" panose="020B0604020202020204" pitchFamily="34" charset="0"/>
                    </a:rPr>
                    <a:t>Bild einfügen oder ersetzen</a:t>
                  </a:r>
                </a:p>
                <a:p>
                  <a:pPr algn="l" rtl="0" fontAlgn="auto">
                    <a:spcBef>
                      <a:spcPts val="0"/>
                    </a:spcBef>
                    <a:spcAft>
                      <a:spcPts val="600"/>
                    </a:spcAft>
                    <a:defRPr/>
                  </a:pPr>
                  <a:r>
                    <a:rPr lang="de-DE" sz="1200" b="0" i="0" u="none" baseline="0" noProof="0">
                      <a:solidFill>
                        <a:schemeClr val="tx2"/>
                      </a:solidFill>
                      <a:latin typeface="Arial" panose="020B0604020202020204" pitchFamily="34" charset="0"/>
                      <a:cs typeface="Arial" panose="020B0604020202020204" pitchFamily="34" charset="0"/>
                    </a:rPr>
                    <a:t>Dieses Folienlayout verfügt über einen Bildplatzhalter.</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das Foto löschen, indem Sie es anklicken und auf „Ausschneiden“ drücken.</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Platzieren Sie ein Foto im leeren Platzhalter, indem Sie das kleine Foto-Icon anklicken.</a:t>
                  </a: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jetzt Ihr eigenes Foto auswählen.</a:t>
                  </a:r>
                </a:p>
                <a:p>
                  <a:pPr algn="l" rtl="0" fontAlgn="auto">
                    <a:spcBef>
                      <a:spcPts val="0"/>
                    </a:spcBef>
                    <a:spcAft>
                      <a:spcPts val="600"/>
                    </a:spcAft>
                    <a:buFont typeface="+mj-lt"/>
                    <a:buNone/>
                    <a:defRPr/>
                  </a:pPr>
                  <a:br>
                    <a:rPr lang="de-DE" sz="1200" noProof="0">
                      <a:solidFill>
                        <a:schemeClr val="tx2"/>
                      </a:solidFill>
                      <a:latin typeface="Arial" panose="020B0604020202020204" pitchFamily="34" charset="0"/>
                      <a:cs typeface="Arial" panose="020B0604020202020204" pitchFamily="34" charset="0"/>
                    </a:rPr>
                  </a:br>
                  <a:r>
                    <a:rPr lang="de-DE" sz="1200" b="1" i="0" u="none" baseline="0" noProof="0">
                      <a:solidFill>
                        <a:schemeClr val="tx2"/>
                      </a:solidFill>
                      <a:latin typeface="Arial" panose="020B0604020202020204" pitchFamily="34" charset="0"/>
                      <a:cs typeface="Arial" panose="020B0604020202020204" pitchFamily="34" charset="0"/>
                    </a:rPr>
                    <a:t>Der Bildplatzhalter schneidet das eingefügte Bild automatisch zu. Für einen anderen Zuschnitt klicken Sie das Bild mit der rechten Maustaste an und wählen Sie „Zuschneiden“ aus. </a:t>
                  </a: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Dann wählen und ziehen Sie einen der Eckkreise (während Sie die Shift-Taste Ihrer Tastatur gedrückt halten), um die Größe des Fotos anzupassen.</a:t>
                  </a: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Durch Anklicken und Ziehen des Bildes (im Modus „Zuschneiden“) können Sie das Bild innerhalb des Platzhalters bewegen.</a:t>
                  </a:r>
                </a:p>
                <a:p>
                  <a:pPr algn="l" rtl="0" fontAlgn="auto">
                    <a:spcBef>
                      <a:spcPts val="0"/>
                    </a:spcBef>
                    <a:spcAft>
                      <a:spcPts val="600"/>
                    </a:spcAft>
                    <a:buFont typeface="+mj-lt"/>
                    <a:buNone/>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pic>
              <p:nvPicPr>
                <p:cNvPr id="11" name="Afbeelding 10">
                  <a:extLst>
                    <a:ext uri="{FF2B5EF4-FFF2-40B4-BE49-F238E27FC236}">
                      <a16:creationId xmlns:a16="http://schemas.microsoft.com/office/drawing/2014/main" id="{499F4DD6-8D1E-B358-AB0B-D27ABD9634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36488" y="4262985"/>
                  <a:ext cx="630548" cy="40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1">
                  <a:extLst>
                    <a:ext uri="{FF2B5EF4-FFF2-40B4-BE49-F238E27FC236}">
                      <a16:creationId xmlns:a16="http://schemas.microsoft.com/office/drawing/2014/main" id="{8A41A5CF-9368-6905-23F5-9726AD2420E2}"/>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8771" y="1986976"/>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kstvak 14">
                <a:extLst>
                  <a:ext uri="{FF2B5EF4-FFF2-40B4-BE49-F238E27FC236}">
                    <a16:creationId xmlns:a16="http://schemas.microsoft.com/office/drawing/2014/main" id="{8724CE38-055B-9831-49EC-DDC995B83D38}"/>
                  </a:ext>
                </a:extLst>
              </p:cNvPr>
              <p:cNvSpPr txBox="1"/>
              <p:nvPr userDrawn="1"/>
            </p:nvSpPr>
            <p:spPr bwMode="auto">
              <a:xfrm>
                <a:off x="-2915664" y="-1"/>
                <a:ext cx="2670175" cy="6858001"/>
              </a:xfrm>
              <a:prstGeom prst="rect">
                <a:avLst/>
              </a:prstGeom>
              <a:solidFill>
                <a:schemeClr val="bg1">
                  <a:lumMod val="95000"/>
                </a:schemeClr>
              </a:solidFill>
            </p:spPr>
            <p:txBody>
              <a:bodyPr lIns="90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fontAlgn="auto" latinLnBrk="0" hangingPunct="1">
                  <a:spcBef>
                    <a:spcPts val="0"/>
                  </a:spcBef>
                  <a:spcAft>
                    <a:spcPts val="600"/>
                  </a:spcAft>
                  <a:buFont typeface="+mj-lt"/>
                  <a:buNone/>
                  <a:defRPr/>
                </a:pPr>
                <a:r>
                  <a:rPr lang="de-DE" sz="1200" b="1" kern="1200" noProof="0">
                    <a:solidFill>
                      <a:schemeClr val="tx2"/>
                    </a:solidFill>
                    <a:latin typeface="Arial" panose="020B0604020202020204" pitchFamily="34" charset="0"/>
                    <a:ea typeface="+mn-ea"/>
                    <a:cs typeface="Arial" panose="020B0604020202020204" pitchFamily="34" charset="0"/>
                  </a:rPr>
                  <a:t>Dateigröße reduzieren</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Vermeiden Sie große Dateien, indem Sie die Bilder komprimieren. Doppelklicken sie auf ein Bild (mit Ausnahme der Titelfolien) und klicken Sie auf „Bild komprimieren“. Wählen Sie „Drucken“ (220 ppi) für</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Siebdrucke. Wählen Sie für alle anderen Bilder „Web“ (150 ppi).</a:t>
                </a: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Deaktivieren Sie "Nur für dieses Bild übernehmen", wenn Sie alle Bilder in Ihrer Präsentation komprimieren möchten.</a:t>
                </a:r>
              </a:p>
              <a:p>
                <a:pPr algn="l" rtl="0">
                  <a:spcAft>
                    <a:spcPts val="600"/>
                  </a:spcAft>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grpSp>
        <p:pic>
          <p:nvPicPr>
            <p:cNvPr id="7" name="Grafik 20">
              <a:extLst>
                <a:ext uri="{FF2B5EF4-FFF2-40B4-BE49-F238E27FC236}">
                  <a16:creationId xmlns:a16="http://schemas.microsoft.com/office/drawing/2014/main" id="{723DA756-CCF8-9CE4-1243-DEB31F457F0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988161" y="1959578"/>
              <a:ext cx="2087005" cy="382764"/>
            </a:xfrm>
            <a:prstGeom prst="rect">
              <a:avLst/>
            </a:prstGeom>
          </p:spPr>
        </p:pic>
      </p:grpSp>
    </p:spTree>
    <p:extLst>
      <p:ext uri="{BB962C8B-B14F-4D97-AF65-F5344CB8AC3E}">
        <p14:creationId xmlns:p14="http://schemas.microsoft.com/office/powerpoint/2010/main" val="1216043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78D855C5-14B3-5643-E9EC-84077AABC270}"/>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8E1BA312-D0B5-9039-329A-EBCEBFE8CF71}"/>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5" name="Tijdelijke aanduiding voor afbeelding 7">
            <a:extLst>
              <a:ext uri="{FF2B5EF4-FFF2-40B4-BE49-F238E27FC236}">
                <a16:creationId xmlns:a16="http://schemas.microsoft.com/office/drawing/2014/main" id="{003BB743-EFFF-5C7F-FA0F-E991447076EF}"/>
              </a:ext>
            </a:extLst>
          </p:cNvPr>
          <p:cNvSpPr>
            <a:spLocks noGrp="1"/>
          </p:cNvSpPr>
          <p:nvPr>
            <p:ph type="pic" sz="quarter" idx="15"/>
          </p:nvPr>
        </p:nvSpPr>
        <p:spPr>
          <a:xfrm>
            <a:off x="360000" y="2666880"/>
            <a:ext cx="5652000" cy="304812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
        <p:nvSpPr>
          <p:cNvPr id="16" name="Tijdelijke aanduiding voor tekst 15">
            <a:extLst>
              <a:ext uri="{FF2B5EF4-FFF2-40B4-BE49-F238E27FC236}">
                <a16:creationId xmlns:a16="http://schemas.microsoft.com/office/drawing/2014/main" id="{749D1994-8221-3194-83A3-0993CBB1AC3D}"/>
              </a:ext>
            </a:extLst>
          </p:cNvPr>
          <p:cNvSpPr>
            <a:spLocks noGrp="1"/>
          </p:cNvSpPr>
          <p:nvPr>
            <p:ph type="body" sz="quarter" idx="16"/>
          </p:nvPr>
        </p:nvSpPr>
        <p:spPr>
          <a:xfrm>
            <a:off x="360000" y="1871001"/>
            <a:ext cx="5670000" cy="324000"/>
          </a:xfrm>
          <a:prstGeom prst="rect">
            <a:avLst/>
          </a:prstGeom>
        </p:spPr>
        <p:txBody>
          <a:bodyPr>
            <a:normAutofit/>
          </a:bodyPr>
          <a:lstStyle>
            <a:lvl1pPr marL="0" indent="0">
              <a:lnSpc>
                <a:spcPts val="22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17" name="Tijdelijke aanduiding voor tekst 15">
            <a:extLst>
              <a:ext uri="{FF2B5EF4-FFF2-40B4-BE49-F238E27FC236}">
                <a16:creationId xmlns:a16="http://schemas.microsoft.com/office/drawing/2014/main" id="{6630D401-8D77-0048-DD6A-1C5C4A0E76F6}"/>
              </a:ext>
            </a:extLst>
          </p:cNvPr>
          <p:cNvSpPr>
            <a:spLocks noGrp="1"/>
          </p:cNvSpPr>
          <p:nvPr>
            <p:ph type="body" sz="quarter" idx="17"/>
          </p:nvPr>
        </p:nvSpPr>
        <p:spPr>
          <a:xfrm>
            <a:off x="360000" y="2110506"/>
            <a:ext cx="5670000" cy="468000"/>
          </a:xfrm>
          <a:prstGeom prst="rect">
            <a:avLst/>
          </a:prstGeom>
        </p:spPr>
        <p:txBody>
          <a:bodyPr>
            <a:normAutofit/>
          </a:bodyPr>
          <a:lstStyle>
            <a:lvl1pPr marL="0" indent="0">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6" name="Tijdelijke aanduiding voor afbeelding 7">
            <a:extLst>
              <a:ext uri="{FF2B5EF4-FFF2-40B4-BE49-F238E27FC236}">
                <a16:creationId xmlns:a16="http://schemas.microsoft.com/office/drawing/2014/main" id="{12576E9B-DF82-C1D3-17F2-F36514CB0265}"/>
              </a:ext>
            </a:extLst>
          </p:cNvPr>
          <p:cNvSpPr>
            <a:spLocks noGrp="1"/>
          </p:cNvSpPr>
          <p:nvPr>
            <p:ph type="pic" sz="quarter" idx="26"/>
          </p:nvPr>
        </p:nvSpPr>
        <p:spPr>
          <a:xfrm>
            <a:off x="6141600" y="2666880"/>
            <a:ext cx="5652000" cy="304812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
        <p:nvSpPr>
          <p:cNvPr id="14" name="Tijdelijke aanduiding voor tekst 15">
            <a:extLst>
              <a:ext uri="{FF2B5EF4-FFF2-40B4-BE49-F238E27FC236}">
                <a16:creationId xmlns:a16="http://schemas.microsoft.com/office/drawing/2014/main" id="{4EE43563-45B9-F703-D182-62BE7692EE98}"/>
              </a:ext>
            </a:extLst>
          </p:cNvPr>
          <p:cNvSpPr>
            <a:spLocks noGrp="1"/>
          </p:cNvSpPr>
          <p:nvPr>
            <p:ph type="body" sz="quarter" idx="27"/>
          </p:nvPr>
        </p:nvSpPr>
        <p:spPr>
          <a:xfrm>
            <a:off x="6141600" y="1871001"/>
            <a:ext cx="5670000" cy="324000"/>
          </a:xfrm>
          <a:prstGeom prst="rect">
            <a:avLst/>
          </a:prstGeom>
        </p:spPr>
        <p:txBody>
          <a:bodyPr>
            <a:normAutofit/>
          </a:bodyPr>
          <a:lstStyle>
            <a:lvl1pPr marL="0" indent="0">
              <a:lnSpc>
                <a:spcPts val="22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15" name="Tijdelijke aanduiding voor tekst 15">
            <a:extLst>
              <a:ext uri="{FF2B5EF4-FFF2-40B4-BE49-F238E27FC236}">
                <a16:creationId xmlns:a16="http://schemas.microsoft.com/office/drawing/2014/main" id="{A1F9F978-3184-F766-3E4C-4DE5D474880A}"/>
              </a:ext>
            </a:extLst>
          </p:cNvPr>
          <p:cNvSpPr>
            <a:spLocks noGrp="1"/>
          </p:cNvSpPr>
          <p:nvPr>
            <p:ph type="body" sz="quarter" idx="28"/>
          </p:nvPr>
        </p:nvSpPr>
        <p:spPr>
          <a:xfrm>
            <a:off x="6141600" y="2110506"/>
            <a:ext cx="5670000" cy="468000"/>
          </a:xfrm>
          <a:prstGeom prst="rect">
            <a:avLst/>
          </a:prstGeom>
        </p:spPr>
        <p:txBody>
          <a:bodyPr>
            <a:normAutofit/>
          </a:bodyPr>
          <a:lstStyle>
            <a:lvl1pPr marL="0" indent="0">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7" name="Titel 6">
            <a:extLst>
              <a:ext uri="{FF2B5EF4-FFF2-40B4-BE49-F238E27FC236}">
                <a16:creationId xmlns:a16="http://schemas.microsoft.com/office/drawing/2014/main" id="{788A14A0-E5B9-119C-6FFC-C599DEE0BA29}"/>
              </a:ext>
            </a:extLst>
          </p:cNvPr>
          <p:cNvSpPr>
            <a:spLocks noGrp="1"/>
          </p:cNvSpPr>
          <p:nvPr>
            <p:ph type="title"/>
          </p:nvPr>
        </p:nvSpPr>
        <p:spPr/>
        <p:txBody>
          <a:bodyPr/>
          <a:lstStyle/>
          <a:p>
            <a:r>
              <a:rPr lang="de-DE" noProof="0"/>
              <a:t>Mastertitelformat bearbeiten</a:t>
            </a:r>
          </a:p>
        </p:txBody>
      </p:sp>
      <p:grpSp>
        <p:nvGrpSpPr>
          <p:cNvPr id="2" name="Groep 1">
            <a:extLst>
              <a:ext uri="{FF2B5EF4-FFF2-40B4-BE49-F238E27FC236}">
                <a16:creationId xmlns:a16="http://schemas.microsoft.com/office/drawing/2014/main" id="{0F265084-92BC-9173-1F2B-5A8F4A94033F}"/>
              </a:ext>
            </a:extLst>
          </p:cNvPr>
          <p:cNvGrpSpPr/>
          <p:nvPr userDrawn="1"/>
        </p:nvGrpSpPr>
        <p:grpSpPr>
          <a:xfrm>
            <a:off x="-2988161" y="-1"/>
            <a:ext cx="18095826" cy="6858001"/>
            <a:chOff x="-2988161" y="-1"/>
            <a:chExt cx="18095826" cy="6858001"/>
          </a:xfrm>
        </p:grpSpPr>
        <p:grpSp>
          <p:nvGrpSpPr>
            <p:cNvPr id="8" name="Groep 7">
              <a:extLst>
                <a:ext uri="{FF2B5EF4-FFF2-40B4-BE49-F238E27FC236}">
                  <a16:creationId xmlns:a16="http://schemas.microsoft.com/office/drawing/2014/main" id="{66966C58-C1D3-FB38-2487-D4536D876669}"/>
                </a:ext>
              </a:extLst>
            </p:cNvPr>
            <p:cNvGrpSpPr/>
            <p:nvPr userDrawn="1"/>
          </p:nvGrpSpPr>
          <p:grpSpPr>
            <a:xfrm>
              <a:off x="-2915664" y="-1"/>
              <a:ext cx="18023329" cy="6858001"/>
              <a:chOff x="-2915664" y="-1"/>
              <a:chExt cx="18023329" cy="6858001"/>
            </a:xfrm>
          </p:grpSpPr>
          <p:grpSp>
            <p:nvGrpSpPr>
              <p:cNvPr id="10" name="Groep 9">
                <a:extLst>
                  <a:ext uri="{FF2B5EF4-FFF2-40B4-BE49-F238E27FC236}">
                    <a16:creationId xmlns:a16="http://schemas.microsoft.com/office/drawing/2014/main" id="{BDE63DFB-5143-5AB5-4318-20AE93EE8539}"/>
                  </a:ext>
                </a:extLst>
              </p:cNvPr>
              <p:cNvGrpSpPr/>
              <p:nvPr userDrawn="1"/>
            </p:nvGrpSpPr>
            <p:grpSpPr>
              <a:xfrm>
                <a:off x="12437490" y="-1"/>
                <a:ext cx="2670175" cy="6858001"/>
                <a:chOff x="12443133" y="-1"/>
                <a:chExt cx="2670175" cy="6858001"/>
              </a:xfrm>
            </p:grpSpPr>
            <p:sp>
              <p:nvSpPr>
                <p:cNvPr id="12" name="Tekstvak 30">
                  <a:extLst>
                    <a:ext uri="{FF2B5EF4-FFF2-40B4-BE49-F238E27FC236}">
                      <a16:creationId xmlns:a16="http://schemas.microsoft.com/office/drawing/2014/main" id="{F5FF3778-1D92-EFA6-B2CA-7374B9989300}"/>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auto">
                    <a:spcBef>
                      <a:spcPts val="0"/>
                    </a:spcBef>
                    <a:spcAft>
                      <a:spcPts val="0"/>
                    </a:spcAft>
                    <a:defRPr/>
                  </a:pPr>
                  <a:r>
                    <a:rPr lang="de-DE" sz="1200" b="1" i="0" u="none" baseline="0" noProof="0">
                      <a:solidFill>
                        <a:schemeClr val="tx2"/>
                      </a:solidFill>
                      <a:latin typeface="Arial" panose="020B0604020202020204" pitchFamily="34" charset="0"/>
                      <a:cs typeface="Arial" panose="020B0604020202020204" pitchFamily="34" charset="0"/>
                    </a:rPr>
                    <a:t>Bild einfügen oder ersetzen</a:t>
                  </a:r>
                </a:p>
                <a:p>
                  <a:pPr algn="l" rtl="0" fontAlgn="auto">
                    <a:spcBef>
                      <a:spcPts val="0"/>
                    </a:spcBef>
                    <a:spcAft>
                      <a:spcPts val="600"/>
                    </a:spcAft>
                    <a:defRPr/>
                  </a:pPr>
                  <a:r>
                    <a:rPr lang="de-DE" sz="1200" b="0" i="0" u="none" baseline="0" noProof="0">
                      <a:solidFill>
                        <a:schemeClr val="tx2"/>
                      </a:solidFill>
                      <a:latin typeface="Arial" panose="020B0604020202020204" pitchFamily="34" charset="0"/>
                      <a:cs typeface="Arial" panose="020B0604020202020204" pitchFamily="34" charset="0"/>
                    </a:rPr>
                    <a:t>Dieses Folienlayout verfügt über einen Bildplatzhalter.</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das Foto löschen, indem Sie es anklicken und auf „Ausschneiden“ drücken.</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Platzieren Sie ein Foto im leeren Platzhalter, indem Sie das kleine Foto-Icon anklicken.</a:t>
                  </a: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jetzt Ihr eigenes Foto auswählen.</a:t>
                  </a:r>
                </a:p>
                <a:p>
                  <a:pPr algn="l" rtl="0" fontAlgn="auto">
                    <a:spcBef>
                      <a:spcPts val="0"/>
                    </a:spcBef>
                    <a:spcAft>
                      <a:spcPts val="600"/>
                    </a:spcAft>
                    <a:buFont typeface="+mj-lt"/>
                    <a:buNone/>
                    <a:defRPr/>
                  </a:pPr>
                  <a:br>
                    <a:rPr lang="de-DE" sz="1200" noProof="0">
                      <a:solidFill>
                        <a:schemeClr val="tx2"/>
                      </a:solidFill>
                      <a:latin typeface="Arial" panose="020B0604020202020204" pitchFamily="34" charset="0"/>
                      <a:cs typeface="Arial" panose="020B0604020202020204" pitchFamily="34" charset="0"/>
                    </a:rPr>
                  </a:br>
                  <a:r>
                    <a:rPr lang="de-DE" sz="1200" b="1" i="0" u="none" baseline="0" noProof="0">
                      <a:solidFill>
                        <a:schemeClr val="tx2"/>
                      </a:solidFill>
                      <a:latin typeface="Arial" panose="020B0604020202020204" pitchFamily="34" charset="0"/>
                      <a:cs typeface="Arial" panose="020B0604020202020204" pitchFamily="34" charset="0"/>
                    </a:rPr>
                    <a:t>Der Bildplatzhalter schneidet das eingefügte Bild automatisch zu. Für einen anderen Zuschnitt klicken Sie das Bild mit der rechten Maustaste an und wählen Sie „Zuschneiden“ aus. </a:t>
                  </a: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Dann wählen und ziehen Sie einen der Eckkreise (während Sie die Shift-Taste Ihrer Tastatur gedrückt halten), um die Größe des Fotos anzupassen.</a:t>
                  </a: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Durch Anklicken und Ziehen des Bildes (im Modus „Zuschneiden“) können Sie das Bild innerhalb des Platzhalters bewegen.</a:t>
                  </a:r>
                </a:p>
                <a:p>
                  <a:pPr algn="l" rtl="0" fontAlgn="auto">
                    <a:spcBef>
                      <a:spcPts val="0"/>
                    </a:spcBef>
                    <a:spcAft>
                      <a:spcPts val="600"/>
                    </a:spcAft>
                    <a:buFont typeface="+mj-lt"/>
                    <a:buNone/>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pic>
              <p:nvPicPr>
                <p:cNvPr id="13" name="Afbeelding 12">
                  <a:extLst>
                    <a:ext uri="{FF2B5EF4-FFF2-40B4-BE49-F238E27FC236}">
                      <a16:creationId xmlns:a16="http://schemas.microsoft.com/office/drawing/2014/main" id="{2E1AF315-5D6C-4A81-BFD5-9EEA07D25E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36488" y="4262985"/>
                  <a:ext cx="630548" cy="40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Afbeelding 17">
                  <a:extLst>
                    <a:ext uri="{FF2B5EF4-FFF2-40B4-BE49-F238E27FC236}">
                      <a16:creationId xmlns:a16="http://schemas.microsoft.com/office/drawing/2014/main" id="{BD5513C9-A03D-447D-7582-63E6EBD89FCA}"/>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8771" y="1986976"/>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kstvak 14">
                <a:extLst>
                  <a:ext uri="{FF2B5EF4-FFF2-40B4-BE49-F238E27FC236}">
                    <a16:creationId xmlns:a16="http://schemas.microsoft.com/office/drawing/2014/main" id="{92E2FD9F-C619-4AAB-4E5D-283851A4F72C}"/>
                  </a:ext>
                </a:extLst>
              </p:cNvPr>
              <p:cNvSpPr txBox="1"/>
              <p:nvPr userDrawn="1"/>
            </p:nvSpPr>
            <p:spPr bwMode="auto">
              <a:xfrm>
                <a:off x="-2915664" y="-1"/>
                <a:ext cx="2670175" cy="6858001"/>
              </a:xfrm>
              <a:prstGeom prst="rect">
                <a:avLst/>
              </a:prstGeom>
              <a:solidFill>
                <a:schemeClr val="bg1">
                  <a:lumMod val="95000"/>
                </a:schemeClr>
              </a:solidFill>
            </p:spPr>
            <p:txBody>
              <a:bodyPr lIns="90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fontAlgn="auto" latinLnBrk="0" hangingPunct="1">
                  <a:spcBef>
                    <a:spcPts val="0"/>
                  </a:spcBef>
                  <a:spcAft>
                    <a:spcPts val="600"/>
                  </a:spcAft>
                  <a:buFont typeface="+mj-lt"/>
                  <a:buNone/>
                  <a:defRPr/>
                </a:pPr>
                <a:r>
                  <a:rPr lang="de-DE" sz="1200" b="1" kern="1200" noProof="0">
                    <a:solidFill>
                      <a:schemeClr val="tx2"/>
                    </a:solidFill>
                    <a:latin typeface="Arial" panose="020B0604020202020204" pitchFamily="34" charset="0"/>
                    <a:ea typeface="+mn-ea"/>
                    <a:cs typeface="Arial" panose="020B0604020202020204" pitchFamily="34" charset="0"/>
                  </a:rPr>
                  <a:t>Dateigröße reduzieren</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Vermeiden Sie große Dateien, indem Sie die Bilder komprimieren. Doppelklicken sie auf ein Bild (mit Ausnahme der Titelfolien) und klicken Sie auf „Bild komprimieren“. Wählen Sie „Drucken“ (220 ppi) für</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Siebdrucke. Wählen Sie für alle anderen Bilder „Web“ (150 ppi).</a:t>
                </a: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Deaktivieren Sie "Nur für dieses Bild übernehmen", wenn Sie alle Bilder in Ihrer Präsentation komprimieren möchten.</a:t>
                </a:r>
              </a:p>
              <a:p>
                <a:pPr algn="l" rtl="0">
                  <a:spcAft>
                    <a:spcPts val="600"/>
                  </a:spcAft>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grpSp>
        <p:pic>
          <p:nvPicPr>
            <p:cNvPr id="9" name="Grafik 20">
              <a:extLst>
                <a:ext uri="{FF2B5EF4-FFF2-40B4-BE49-F238E27FC236}">
                  <a16:creationId xmlns:a16="http://schemas.microsoft.com/office/drawing/2014/main" id="{896CB5BC-879A-8596-45B5-FF0009B27B1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988161" y="1959578"/>
              <a:ext cx="2087005" cy="382764"/>
            </a:xfrm>
            <a:prstGeom prst="rect">
              <a:avLst/>
            </a:prstGeom>
          </p:spPr>
        </p:pic>
      </p:grpSp>
    </p:spTree>
    <p:extLst>
      <p:ext uri="{BB962C8B-B14F-4D97-AF65-F5344CB8AC3E}">
        <p14:creationId xmlns:p14="http://schemas.microsoft.com/office/powerpoint/2010/main" val="1079803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slid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481BF-CDD2-394F-AC07-F8360EC411D2}"/>
              </a:ext>
            </a:extLst>
          </p:cNvPr>
          <p:cNvSpPr>
            <a:spLocks noGrp="1"/>
          </p:cNvSpPr>
          <p:nvPr>
            <p:ph type="title"/>
          </p:nvPr>
        </p:nvSpPr>
        <p:spPr/>
        <p:txBody>
          <a:bodyPr/>
          <a:lstStyle/>
          <a:p>
            <a:r>
              <a:rPr lang="de-DE" noProof="0"/>
              <a:t>Mastertitelformat bearbeiten</a:t>
            </a:r>
          </a:p>
        </p:txBody>
      </p:sp>
      <p:sp>
        <p:nvSpPr>
          <p:cNvPr id="3" name="Tijdelijke aanduiding voor voettekst 2">
            <a:extLst>
              <a:ext uri="{FF2B5EF4-FFF2-40B4-BE49-F238E27FC236}">
                <a16:creationId xmlns:a16="http://schemas.microsoft.com/office/drawing/2014/main" id="{FAF19615-ECE0-CA33-5509-2EA74234A8A3}"/>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850AA176-C6C2-6E96-39CF-FC00448C9954}"/>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11" name="Tijdelijke aanduiding voor tekst 15">
            <a:extLst>
              <a:ext uri="{FF2B5EF4-FFF2-40B4-BE49-F238E27FC236}">
                <a16:creationId xmlns:a16="http://schemas.microsoft.com/office/drawing/2014/main" id="{9F984762-5CCD-2832-B8C1-2B6E0F06B857}"/>
              </a:ext>
            </a:extLst>
          </p:cNvPr>
          <p:cNvSpPr>
            <a:spLocks noGrp="1"/>
          </p:cNvSpPr>
          <p:nvPr>
            <p:ph type="body" sz="quarter" idx="16"/>
          </p:nvPr>
        </p:nvSpPr>
        <p:spPr>
          <a:xfrm>
            <a:off x="360000" y="1871001"/>
            <a:ext cx="5670000" cy="324000"/>
          </a:xfrm>
          <a:prstGeom prst="rect">
            <a:avLst/>
          </a:prstGeom>
        </p:spPr>
        <p:txBody>
          <a:bodyPr>
            <a:normAutofit/>
          </a:bodyPr>
          <a:lstStyle>
            <a:lvl1pPr marL="0" indent="0">
              <a:lnSpc>
                <a:spcPts val="22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12" name="Tijdelijke aanduiding voor tekst 15">
            <a:extLst>
              <a:ext uri="{FF2B5EF4-FFF2-40B4-BE49-F238E27FC236}">
                <a16:creationId xmlns:a16="http://schemas.microsoft.com/office/drawing/2014/main" id="{EA80C184-1AE4-0637-E7C1-377575C317C7}"/>
              </a:ext>
            </a:extLst>
          </p:cNvPr>
          <p:cNvSpPr>
            <a:spLocks noGrp="1"/>
          </p:cNvSpPr>
          <p:nvPr>
            <p:ph type="body" sz="quarter" idx="17"/>
          </p:nvPr>
        </p:nvSpPr>
        <p:spPr>
          <a:xfrm>
            <a:off x="360000" y="2110506"/>
            <a:ext cx="5670000" cy="468000"/>
          </a:xfrm>
          <a:prstGeom prst="rect">
            <a:avLst/>
          </a:prstGeom>
        </p:spPr>
        <p:txBody>
          <a:bodyPr>
            <a:normAutofit/>
          </a:bodyPr>
          <a:lstStyle>
            <a:lvl1pPr marL="0" indent="0">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13" name="Tijdelijke aanduiding voor tekst 15">
            <a:extLst>
              <a:ext uri="{FF2B5EF4-FFF2-40B4-BE49-F238E27FC236}">
                <a16:creationId xmlns:a16="http://schemas.microsoft.com/office/drawing/2014/main" id="{516E4BF7-2391-A755-E71D-A7F2DB96EBEC}"/>
              </a:ext>
            </a:extLst>
          </p:cNvPr>
          <p:cNvSpPr>
            <a:spLocks noGrp="1"/>
          </p:cNvSpPr>
          <p:nvPr>
            <p:ph type="body" sz="quarter" idx="27"/>
          </p:nvPr>
        </p:nvSpPr>
        <p:spPr>
          <a:xfrm>
            <a:off x="6141600" y="1871001"/>
            <a:ext cx="5670000" cy="324000"/>
          </a:xfrm>
          <a:prstGeom prst="rect">
            <a:avLst/>
          </a:prstGeom>
        </p:spPr>
        <p:txBody>
          <a:bodyPr>
            <a:normAutofit/>
          </a:bodyPr>
          <a:lstStyle>
            <a:lvl1pPr marL="0" indent="0">
              <a:lnSpc>
                <a:spcPts val="22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14" name="Tijdelijke aanduiding voor tekst 15">
            <a:extLst>
              <a:ext uri="{FF2B5EF4-FFF2-40B4-BE49-F238E27FC236}">
                <a16:creationId xmlns:a16="http://schemas.microsoft.com/office/drawing/2014/main" id="{0EA691B7-4AC8-7914-B5CD-6D4348B8F54A}"/>
              </a:ext>
            </a:extLst>
          </p:cNvPr>
          <p:cNvSpPr>
            <a:spLocks noGrp="1"/>
          </p:cNvSpPr>
          <p:nvPr>
            <p:ph type="body" sz="quarter" idx="28"/>
          </p:nvPr>
        </p:nvSpPr>
        <p:spPr>
          <a:xfrm>
            <a:off x="6141600" y="2110506"/>
            <a:ext cx="5670000" cy="468000"/>
          </a:xfrm>
          <a:prstGeom prst="rect">
            <a:avLst/>
          </a:prstGeom>
        </p:spPr>
        <p:txBody>
          <a:bodyPr>
            <a:normAutofit/>
          </a:bodyPr>
          <a:lstStyle>
            <a:lvl1pPr marL="0" indent="0">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16" name="Tijdelijke aanduiding voor tabel 15">
            <a:extLst>
              <a:ext uri="{FF2B5EF4-FFF2-40B4-BE49-F238E27FC236}">
                <a16:creationId xmlns:a16="http://schemas.microsoft.com/office/drawing/2014/main" id="{7B4E2379-517C-7A51-1F84-055155F4B3F1}"/>
              </a:ext>
            </a:extLst>
          </p:cNvPr>
          <p:cNvSpPr>
            <a:spLocks noGrp="1"/>
          </p:cNvSpPr>
          <p:nvPr>
            <p:ph type="tbl" sz="quarter" idx="29"/>
          </p:nvPr>
        </p:nvSpPr>
        <p:spPr>
          <a:xfrm>
            <a:off x="360000" y="2708275"/>
            <a:ext cx="5688000" cy="3006000"/>
          </a:xfrm>
          <a:prstGeom prst="rect">
            <a:avLst/>
          </a:prstGeom>
        </p:spPr>
        <p:txBody>
          <a:bodyPr/>
          <a:lstStyle/>
          <a:p>
            <a:r>
              <a:rPr lang="de-DE" noProof="0"/>
              <a:t>Tabelle durch Klicken auf Symbol hinzufügen</a:t>
            </a:r>
          </a:p>
        </p:txBody>
      </p:sp>
      <p:sp>
        <p:nvSpPr>
          <p:cNvPr id="17" name="Tijdelijke aanduiding voor tabel 15">
            <a:extLst>
              <a:ext uri="{FF2B5EF4-FFF2-40B4-BE49-F238E27FC236}">
                <a16:creationId xmlns:a16="http://schemas.microsoft.com/office/drawing/2014/main" id="{2DFAB4C3-33F4-732F-709B-80A8DDE50011}"/>
              </a:ext>
            </a:extLst>
          </p:cNvPr>
          <p:cNvSpPr>
            <a:spLocks noGrp="1"/>
          </p:cNvSpPr>
          <p:nvPr>
            <p:ph type="tbl" sz="quarter" idx="30"/>
          </p:nvPr>
        </p:nvSpPr>
        <p:spPr>
          <a:xfrm>
            <a:off x="6132600" y="2708275"/>
            <a:ext cx="5688000" cy="3006000"/>
          </a:xfrm>
          <a:prstGeom prst="rect">
            <a:avLst/>
          </a:prstGeom>
          <a:noFill/>
        </p:spPr>
        <p:txBody>
          <a:bodyPr/>
          <a:lstStyle/>
          <a:p>
            <a:r>
              <a:rPr lang="de-DE" noProof="0"/>
              <a:t>Tabelle durch Klicken auf Symbol hinzufügen</a:t>
            </a:r>
          </a:p>
        </p:txBody>
      </p:sp>
    </p:spTree>
    <p:extLst>
      <p:ext uri="{BB962C8B-B14F-4D97-AF65-F5344CB8AC3E}">
        <p14:creationId xmlns:p14="http://schemas.microsoft.com/office/powerpoint/2010/main" val="212969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ortrait image - blue">
    <p:bg>
      <p:bgPr>
        <a:solidFill>
          <a:srgbClr val="00358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E14CDB-1636-3824-ECBE-9BF74C469CF6}"/>
              </a:ext>
            </a:extLst>
          </p:cNvPr>
          <p:cNvSpPr>
            <a:spLocks noGrp="1"/>
          </p:cNvSpPr>
          <p:nvPr>
            <p:ph type="ctrTitle"/>
            <p:custDataLst>
              <p:tags r:id="rId1"/>
            </p:custDataLst>
          </p:nvPr>
        </p:nvSpPr>
        <p:spPr>
          <a:xfrm>
            <a:off x="360000" y="4464000"/>
            <a:ext cx="5112000" cy="1404000"/>
          </a:xfrm>
        </p:spPr>
        <p:txBody>
          <a:bodyPr lIns="0" tIns="0" rIns="0" bIns="0" anchor="b" anchorCtr="0">
            <a:normAutofit/>
          </a:bodyPr>
          <a:lstStyle>
            <a:lvl1pPr algn="l">
              <a:defRPr sz="5000" b="1">
                <a:solidFill>
                  <a:srgbClr val="FFFFFF"/>
                </a:solidFill>
              </a:defRPr>
            </a:lvl1pPr>
          </a:lstStyle>
          <a:p>
            <a:r>
              <a:rPr lang="de-DE" noProof="0"/>
              <a:t>Mastertitelformat bearbeiten</a:t>
            </a:r>
          </a:p>
        </p:txBody>
      </p:sp>
      <p:pic>
        <p:nvPicPr>
          <p:cNvPr id="7" name="Afbeelding 6" descr="Afbeelding met Lettertype, Graphics, logo, tekst&#10;&#10;Automatisch gegenereerde beschrijving">
            <a:extLst>
              <a:ext uri="{FF2B5EF4-FFF2-40B4-BE49-F238E27FC236}">
                <a16:creationId xmlns:a16="http://schemas.microsoft.com/office/drawing/2014/main" id="{B217D393-7E16-E821-3669-4EB81B938D5E}"/>
              </a:ext>
            </a:extLst>
          </p:cNvPr>
          <p:cNvPicPr>
            <a:picLocks noChangeAspect="1"/>
          </p:cNvPicPr>
          <p:nvPr userDrawn="1"/>
        </p:nvPicPr>
        <p:blipFill>
          <a:blip r:embed="rId3"/>
          <a:stretch>
            <a:fillRect/>
          </a:stretch>
        </p:blipFill>
        <p:spPr>
          <a:xfrm>
            <a:off x="10141200" y="6156000"/>
            <a:ext cx="1666834" cy="316800"/>
          </a:xfrm>
          <a:prstGeom prst="rect">
            <a:avLst/>
          </a:prstGeom>
        </p:spPr>
      </p:pic>
      <p:grpSp>
        <p:nvGrpSpPr>
          <p:cNvPr id="337" name="Groep 336">
            <a:extLst>
              <a:ext uri="{FF2B5EF4-FFF2-40B4-BE49-F238E27FC236}">
                <a16:creationId xmlns:a16="http://schemas.microsoft.com/office/drawing/2014/main" id="{39E19582-2F8F-D50C-8460-C3B0D2285B7E}"/>
              </a:ext>
            </a:extLst>
          </p:cNvPr>
          <p:cNvGrpSpPr/>
          <p:nvPr userDrawn="1"/>
        </p:nvGrpSpPr>
        <p:grpSpPr>
          <a:xfrm>
            <a:off x="381135" y="228600"/>
            <a:ext cx="5446219" cy="1956684"/>
            <a:chOff x="381135" y="228600"/>
            <a:chExt cx="5446219" cy="1956684"/>
          </a:xfrm>
        </p:grpSpPr>
        <p:sp>
          <p:nvSpPr>
            <p:cNvPr id="208" name="Ovaal 207">
              <a:extLst>
                <a:ext uri="{FF2B5EF4-FFF2-40B4-BE49-F238E27FC236}">
                  <a16:creationId xmlns:a16="http://schemas.microsoft.com/office/drawing/2014/main" id="{50F566DE-B209-FBFE-58FC-BB6AC8E0328A}"/>
                </a:ext>
              </a:extLst>
            </p:cNvPr>
            <p:cNvSpPr>
              <a:spLocks noChangeAspect="1"/>
            </p:cNvSpPr>
            <p:nvPr userDrawn="1"/>
          </p:nvSpPr>
          <p:spPr>
            <a:xfrm flipH="1" flipV="1">
              <a:off x="5173560" y="687240"/>
              <a:ext cx="247714" cy="247714"/>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9" name="Ovaal 208">
              <a:extLst>
                <a:ext uri="{FF2B5EF4-FFF2-40B4-BE49-F238E27FC236}">
                  <a16:creationId xmlns:a16="http://schemas.microsoft.com/office/drawing/2014/main" id="{99CF2009-14DF-F1EE-77F0-EE66681958AA}"/>
                </a:ext>
              </a:extLst>
            </p:cNvPr>
            <p:cNvSpPr>
              <a:spLocks noChangeAspect="1"/>
            </p:cNvSpPr>
            <p:nvPr userDrawn="1"/>
          </p:nvSpPr>
          <p:spPr>
            <a:xfrm flipH="1" flipV="1">
              <a:off x="5146200" y="253800"/>
              <a:ext cx="297533" cy="297533"/>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0" name="Ovaal 219">
              <a:extLst>
                <a:ext uri="{FF2B5EF4-FFF2-40B4-BE49-F238E27FC236}">
                  <a16:creationId xmlns:a16="http://schemas.microsoft.com/office/drawing/2014/main" id="{0A38256B-F277-463A-A1BA-D525D5C75CF7}"/>
                </a:ext>
              </a:extLst>
            </p:cNvPr>
            <p:cNvSpPr>
              <a:spLocks noChangeAspect="1"/>
            </p:cNvSpPr>
            <p:nvPr userDrawn="1"/>
          </p:nvSpPr>
          <p:spPr>
            <a:xfrm flipV="1">
              <a:off x="5223600" y="1552680"/>
              <a:ext cx="149040" cy="14904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1" name="Ovaal 220">
              <a:extLst>
                <a:ext uri="{FF2B5EF4-FFF2-40B4-BE49-F238E27FC236}">
                  <a16:creationId xmlns:a16="http://schemas.microsoft.com/office/drawing/2014/main" id="{E8EB4791-3DA3-437C-0807-984D9F57CC17}"/>
                </a:ext>
              </a:extLst>
            </p:cNvPr>
            <p:cNvSpPr>
              <a:spLocks noChangeAspect="1"/>
            </p:cNvSpPr>
            <p:nvPr userDrawn="1"/>
          </p:nvSpPr>
          <p:spPr>
            <a:xfrm flipV="1">
              <a:off x="5198400" y="1120680"/>
              <a:ext cx="197893" cy="197894"/>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1" name="Ovaal 280">
              <a:extLst>
                <a:ext uri="{FF2B5EF4-FFF2-40B4-BE49-F238E27FC236}">
                  <a16:creationId xmlns:a16="http://schemas.microsoft.com/office/drawing/2014/main" id="{05A5A7F9-0A75-CE50-2027-AA1FC600DC3E}"/>
                </a:ext>
              </a:extLst>
            </p:cNvPr>
            <p:cNvSpPr>
              <a:spLocks noChangeAspect="1"/>
            </p:cNvSpPr>
            <p:nvPr userDrawn="1"/>
          </p:nvSpPr>
          <p:spPr>
            <a:xfrm flipH="1" flipV="1">
              <a:off x="5579640" y="278640"/>
              <a:ext cx="247714" cy="247714"/>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3" name="Ovaal 282">
              <a:extLst>
                <a:ext uri="{FF2B5EF4-FFF2-40B4-BE49-F238E27FC236}">
                  <a16:creationId xmlns:a16="http://schemas.microsoft.com/office/drawing/2014/main" id="{42E6535C-EFBF-C6CB-C3B0-0B001EDD080B}"/>
                </a:ext>
              </a:extLst>
            </p:cNvPr>
            <p:cNvSpPr>
              <a:spLocks noChangeAspect="1"/>
            </p:cNvSpPr>
            <p:nvPr userDrawn="1"/>
          </p:nvSpPr>
          <p:spPr>
            <a:xfrm flipV="1">
              <a:off x="5630760" y="1145880"/>
              <a:ext cx="148075" cy="148075"/>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4" name="Ovaal 283">
              <a:extLst>
                <a:ext uri="{FF2B5EF4-FFF2-40B4-BE49-F238E27FC236}">
                  <a16:creationId xmlns:a16="http://schemas.microsoft.com/office/drawing/2014/main" id="{523F9386-B40E-70DD-05A9-9A1DF9EB3BF9}"/>
                </a:ext>
              </a:extLst>
            </p:cNvPr>
            <p:cNvSpPr>
              <a:spLocks noChangeAspect="1"/>
            </p:cNvSpPr>
            <p:nvPr userDrawn="1"/>
          </p:nvSpPr>
          <p:spPr>
            <a:xfrm flipV="1">
              <a:off x="5605560" y="712080"/>
              <a:ext cx="199439" cy="19944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5" name="Ovaal 284">
              <a:extLst>
                <a:ext uri="{FF2B5EF4-FFF2-40B4-BE49-F238E27FC236}">
                  <a16:creationId xmlns:a16="http://schemas.microsoft.com/office/drawing/2014/main" id="{1F2FF3EE-0819-3770-BC4E-B3C06FEE5FE2}"/>
                </a:ext>
              </a:extLst>
            </p:cNvPr>
            <p:cNvSpPr>
              <a:spLocks noChangeAspect="1"/>
            </p:cNvSpPr>
            <p:nvPr userDrawn="1"/>
          </p:nvSpPr>
          <p:spPr>
            <a:xfrm flipV="1">
              <a:off x="5655600" y="1577880"/>
              <a:ext cx="99000" cy="9900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 name="Rechthoek 2">
              <a:extLst>
                <a:ext uri="{FF2B5EF4-FFF2-40B4-BE49-F238E27FC236}">
                  <a16:creationId xmlns:a16="http://schemas.microsoft.com/office/drawing/2014/main" id="{5CE0E7C5-10CF-B937-1B1A-74BE1BD6E217}"/>
                </a:ext>
              </a:extLst>
            </p:cNvPr>
            <p:cNvSpPr>
              <a:spLocks noChangeAspect="1"/>
            </p:cNvSpPr>
            <p:nvPr userDrawn="1"/>
          </p:nvSpPr>
          <p:spPr>
            <a:xfrm flipV="1">
              <a:off x="5672880" y="2009880"/>
              <a:ext cx="48436" cy="484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 name="Ovaal 5">
              <a:extLst>
                <a:ext uri="{FF2B5EF4-FFF2-40B4-BE49-F238E27FC236}">
                  <a16:creationId xmlns:a16="http://schemas.microsoft.com/office/drawing/2014/main" id="{442C0B44-9019-61E1-3052-1E77716502C6}"/>
                </a:ext>
              </a:extLst>
            </p:cNvPr>
            <p:cNvSpPr>
              <a:spLocks noChangeAspect="1"/>
            </p:cNvSpPr>
            <p:nvPr userDrawn="1"/>
          </p:nvSpPr>
          <p:spPr>
            <a:xfrm rot="10962611" flipH="1" flipV="1">
              <a:off x="5238360" y="1985040"/>
              <a:ext cx="99000" cy="9900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 name="Stroomdiagram: Verbindingslijn 12">
              <a:extLst>
                <a:ext uri="{FF2B5EF4-FFF2-40B4-BE49-F238E27FC236}">
                  <a16:creationId xmlns:a16="http://schemas.microsoft.com/office/drawing/2014/main" id="{B7E68C25-BCF5-43FD-D5B1-B3B0E40E05B0}"/>
                </a:ext>
              </a:extLst>
            </p:cNvPr>
            <p:cNvSpPr>
              <a:spLocks noChangeAspect="1"/>
            </p:cNvSpPr>
            <p:nvPr userDrawn="1"/>
          </p:nvSpPr>
          <p:spPr>
            <a:xfrm>
              <a:off x="4806000" y="195984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9" name="Stroomdiagram: Verbindingslijn 58">
              <a:extLst>
                <a:ext uri="{FF2B5EF4-FFF2-40B4-BE49-F238E27FC236}">
                  <a16:creationId xmlns:a16="http://schemas.microsoft.com/office/drawing/2014/main" id="{A50E52B3-6A59-A4FB-4E8C-76B61403337A}"/>
                </a:ext>
              </a:extLst>
            </p:cNvPr>
            <p:cNvSpPr>
              <a:spLocks noChangeAspect="1"/>
            </p:cNvSpPr>
            <p:nvPr userDrawn="1"/>
          </p:nvSpPr>
          <p:spPr>
            <a:xfrm>
              <a:off x="4791240" y="152784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0" name="Stroomdiagram: Verbindingslijn 59">
              <a:extLst>
                <a:ext uri="{FF2B5EF4-FFF2-40B4-BE49-F238E27FC236}">
                  <a16:creationId xmlns:a16="http://schemas.microsoft.com/office/drawing/2014/main" id="{CC208E95-0870-C52C-934E-F5BD4F87AE0B}"/>
                </a:ext>
              </a:extLst>
            </p:cNvPr>
            <p:cNvSpPr>
              <a:spLocks noChangeAspect="1"/>
            </p:cNvSpPr>
            <p:nvPr userDrawn="1"/>
          </p:nvSpPr>
          <p:spPr>
            <a:xfrm>
              <a:off x="4766400" y="109548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1" name="Stroomdiagram: Verbindingslijn 60">
              <a:extLst>
                <a:ext uri="{FF2B5EF4-FFF2-40B4-BE49-F238E27FC236}">
                  <a16:creationId xmlns:a16="http://schemas.microsoft.com/office/drawing/2014/main" id="{91CA8658-2398-1E11-BD7F-9CB02D27D90F}"/>
                </a:ext>
              </a:extLst>
            </p:cNvPr>
            <p:cNvSpPr>
              <a:spLocks noChangeAspect="1"/>
            </p:cNvSpPr>
            <p:nvPr userDrawn="1"/>
          </p:nvSpPr>
          <p:spPr>
            <a:xfrm>
              <a:off x="4739760" y="66204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2" name="Stroomdiagram: Verbindingslijn 61">
              <a:extLst>
                <a:ext uri="{FF2B5EF4-FFF2-40B4-BE49-F238E27FC236}">
                  <a16:creationId xmlns:a16="http://schemas.microsoft.com/office/drawing/2014/main" id="{64F0ADD8-78AD-0C86-E7CC-7DC5286ECCBE}"/>
                </a:ext>
              </a:extLst>
            </p:cNvPr>
            <p:cNvSpPr>
              <a:spLocks noChangeAspect="1"/>
            </p:cNvSpPr>
            <p:nvPr userDrawn="1"/>
          </p:nvSpPr>
          <p:spPr>
            <a:xfrm>
              <a:off x="4712760" y="22860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3" name="Rechthoek 62">
              <a:extLst>
                <a:ext uri="{FF2B5EF4-FFF2-40B4-BE49-F238E27FC236}">
                  <a16:creationId xmlns:a16="http://schemas.microsoft.com/office/drawing/2014/main" id="{9002EE90-3FFE-F047-57A7-4BC4A948229C}"/>
                </a:ext>
              </a:extLst>
            </p:cNvPr>
            <p:cNvSpPr>
              <a:spLocks noChangeAspect="1"/>
            </p:cNvSpPr>
            <p:nvPr userDrawn="1"/>
          </p:nvSpPr>
          <p:spPr>
            <a:xfrm>
              <a:off x="381135" y="16030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2" name="Rechthoek 191">
              <a:extLst>
                <a:ext uri="{FF2B5EF4-FFF2-40B4-BE49-F238E27FC236}">
                  <a16:creationId xmlns:a16="http://schemas.microsoft.com/office/drawing/2014/main" id="{66F59115-D317-B2EE-FFA7-334D7E0F1C73}"/>
                </a:ext>
              </a:extLst>
            </p:cNvPr>
            <p:cNvSpPr>
              <a:spLocks noChangeAspect="1"/>
            </p:cNvSpPr>
            <p:nvPr userDrawn="1"/>
          </p:nvSpPr>
          <p:spPr>
            <a:xfrm>
              <a:off x="38160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3" name="Rechthoek 192">
              <a:extLst>
                <a:ext uri="{FF2B5EF4-FFF2-40B4-BE49-F238E27FC236}">
                  <a16:creationId xmlns:a16="http://schemas.microsoft.com/office/drawing/2014/main" id="{E53C2228-D7A7-AD07-5454-8D91A87D3DE7}"/>
                </a:ext>
              </a:extLst>
            </p:cNvPr>
            <p:cNvSpPr>
              <a:spLocks noChangeAspect="1"/>
            </p:cNvSpPr>
            <p:nvPr userDrawn="1"/>
          </p:nvSpPr>
          <p:spPr>
            <a:xfrm>
              <a:off x="38160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4" name="Rechthoek 193">
              <a:extLst>
                <a:ext uri="{FF2B5EF4-FFF2-40B4-BE49-F238E27FC236}">
                  <a16:creationId xmlns:a16="http://schemas.microsoft.com/office/drawing/2014/main" id="{8CCD75E0-A782-D432-7FDC-D4B203775199}"/>
                </a:ext>
              </a:extLst>
            </p:cNvPr>
            <p:cNvSpPr>
              <a:spLocks noChangeAspect="1"/>
            </p:cNvSpPr>
            <p:nvPr userDrawn="1"/>
          </p:nvSpPr>
          <p:spPr>
            <a:xfrm>
              <a:off x="38160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8" name="Rechthoek 197">
              <a:extLst>
                <a:ext uri="{FF2B5EF4-FFF2-40B4-BE49-F238E27FC236}">
                  <a16:creationId xmlns:a16="http://schemas.microsoft.com/office/drawing/2014/main" id="{F447F7D4-EFFD-B9B4-F4A9-18DEBEE3BA2F}"/>
                </a:ext>
              </a:extLst>
            </p:cNvPr>
            <p:cNvSpPr>
              <a:spLocks noChangeAspect="1"/>
            </p:cNvSpPr>
            <p:nvPr userDrawn="1"/>
          </p:nvSpPr>
          <p:spPr>
            <a:xfrm>
              <a:off x="381135"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9" name="Rechthoek 198">
              <a:extLst>
                <a:ext uri="{FF2B5EF4-FFF2-40B4-BE49-F238E27FC236}">
                  <a16:creationId xmlns:a16="http://schemas.microsoft.com/office/drawing/2014/main" id="{D667C8BC-55D1-0898-6B9E-44DB1102942E}"/>
                </a:ext>
              </a:extLst>
            </p:cNvPr>
            <p:cNvSpPr>
              <a:spLocks noChangeAspect="1"/>
            </p:cNvSpPr>
            <p:nvPr userDrawn="1"/>
          </p:nvSpPr>
          <p:spPr>
            <a:xfrm>
              <a:off x="788040" y="16030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0" name="Rechthoek 199">
              <a:extLst>
                <a:ext uri="{FF2B5EF4-FFF2-40B4-BE49-F238E27FC236}">
                  <a16:creationId xmlns:a16="http://schemas.microsoft.com/office/drawing/2014/main" id="{63A55310-8DDF-6E1C-8701-8C2637D206FD}"/>
                </a:ext>
              </a:extLst>
            </p:cNvPr>
            <p:cNvSpPr>
              <a:spLocks noChangeAspect="1"/>
            </p:cNvSpPr>
            <p:nvPr userDrawn="1"/>
          </p:nvSpPr>
          <p:spPr>
            <a:xfrm>
              <a:off x="78804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1" name="Rechthoek 200">
              <a:extLst>
                <a:ext uri="{FF2B5EF4-FFF2-40B4-BE49-F238E27FC236}">
                  <a16:creationId xmlns:a16="http://schemas.microsoft.com/office/drawing/2014/main" id="{2C7085BF-3467-193A-6FEA-C62FE5669AD6}"/>
                </a:ext>
              </a:extLst>
            </p:cNvPr>
            <p:cNvSpPr>
              <a:spLocks noChangeAspect="1"/>
            </p:cNvSpPr>
            <p:nvPr userDrawn="1"/>
          </p:nvSpPr>
          <p:spPr>
            <a:xfrm>
              <a:off x="78804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2" name="Rechthoek 201">
              <a:extLst>
                <a:ext uri="{FF2B5EF4-FFF2-40B4-BE49-F238E27FC236}">
                  <a16:creationId xmlns:a16="http://schemas.microsoft.com/office/drawing/2014/main" id="{486559D2-4BBB-D34D-AA8F-7ABE38786C6F}"/>
                </a:ext>
              </a:extLst>
            </p:cNvPr>
            <p:cNvSpPr>
              <a:spLocks noChangeAspect="1"/>
            </p:cNvSpPr>
            <p:nvPr userDrawn="1"/>
          </p:nvSpPr>
          <p:spPr>
            <a:xfrm>
              <a:off x="78804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3" name="Rechthoek 202">
              <a:extLst>
                <a:ext uri="{FF2B5EF4-FFF2-40B4-BE49-F238E27FC236}">
                  <a16:creationId xmlns:a16="http://schemas.microsoft.com/office/drawing/2014/main" id="{B4539FE2-D6A7-FAC5-9F1A-4E81F7A793B2}"/>
                </a:ext>
              </a:extLst>
            </p:cNvPr>
            <p:cNvSpPr>
              <a:spLocks noChangeAspect="1"/>
            </p:cNvSpPr>
            <p:nvPr userDrawn="1"/>
          </p:nvSpPr>
          <p:spPr>
            <a:xfrm>
              <a:off x="788040"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5" name="Rechthoek 204">
              <a:extLst>
                <a:ext uri="{FF2B5EF4-FFF2-40B4-BE49-F238E27FC236}">
                  <a16:creationId xmlns:a16="http://schemas.microsoft.com/office/drawing/2014/main" id="{CB7700FC-D502-EDBF-49C3-A77D41D39504}"/>
                </a:ext>
              </a:extLst>
            </p:cNvPr>
            <p:cNvSpPr>
              <a:spLocks noChangeAspect="1"/>
            </p:cNvSpPr>
            <p:nvPr userDrawn="1"/>
          </p:nvSpPr>
          <p:spPr>
            <a:xfrm>
              <a:off x="119520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6" name="Rechthoek 205">
              <a:extLst>
                <a:ext uri="{FF2B5EF4-FFF2-40B4-BE49-F238E27FC236}">
                  <a16:creationId xmlns:a16="http://schemas.microsoft.com/office/drawing/2014/main" id="{A0F81F8B-4226-3F78-B294-16F166207E6B}"/>
                </a:ext>
              </a:extLst>
            </p:cNvPr>
            <p:cNvSpPr>
              <a:spLocks noChangeAspect="1"/>
            </p:cNvSpPr>
            <p:nvPr userDrawn="1"/>
          </p:nvSpPr>
          <p:spPr>
            <a:xfrm>
              <a:off x="119520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4" name="Rechthoek 213">
              <a:extLst>
                <a:ext uri="{FF2B5EF4-FFF2-40B4-BE49-F238E27FC236}">
                  <a16:creationId xmlns:a16="http://schemas.microsoft.com/office/drawing/2014/main" id="{28BC931D-891E-D15A-D460-AAC16F5428B9}"/>
                </a:ext>
              </a:extLst>
            </p:cNvPr>
            <p:cNvSpPr>
              <a:spLocks noChangeAspect="1"/>
            </p:cNvSpPr>
            <p:nvPr userDrawn="1"/>
          </p:nvSpPr>
          <p:spPr>
            <a:xfrm>
              <a:off x="119520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6" name="Rechthoek 215">
              <a:extLst>
                <a:ext uri="{FF2B5EF4-FFF2-40B4-BE49-F238E27FC236}">
                  <a16:creationId xmlns:a16="http://schemas.microsoft.com/office/drawing/2014/main" id="{532CB1E3-AE10-F039-E718-B102E2FA8DD9}"/>
                </a:ext>
              </a:extLst>
            </p:cNvPr>
            <p:cNvSpPr>
              <a:spLocks noChangeAspect="1"/>
            </p:cNvSpPr>
            <p:nvPr userDrawn="1"/>
          </p:nvSpPr>
          <p:spPr>
            <a:xfrm>
              <a:off x="1195200"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9" name="Stroomdiagram: Verbindingslijn 218">
              <a:extLst>
                <a:ext uri="{FF2B5EF4-FFF2-40B4-BE49-F238E27FC236}">
                  <a16:creationId xmlns:a16="http://schemas.microsoft.com/office/drawing/2014/main" id="{DE91AD41-9F33-7EEB-E0B1-9137F75A3D7C}"/>
                </a:ext>
              </a:extLst>
            </p:cNvPr>
            <p:cNvSpPr>
              <a:spLocks noChangeAspect="1"/>
            </p:cNvSpPr>
            <p:nvPr userDrawn="1"/>
          </p:nvSpPr>
          <p:spPr>
            <a:xfrm>
              <a:off x="1579680" y="157788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2" name="Rechthoek 221">
              <a:extLst>
                <a:ext uri="{FF2B5EF4-FFF2-40B4-BE49-F238E27FC236}">
                  <a16:creationId xmlns:a16="http://schemas.microsoft.com/office/drawing/2014/main" id="{734731A0-C032-B7F6-53B5-AC881F69AA96}"/>
                </a:ext>
              </a:extLst>
            </p:cNvPr>
            <p:cNvSpPr>
              <a:spLocks noChangeAspect="1"/>
            </p:cNvSpPr>
            <p:nvPr userDrawn="1"/>
          </p:nvSpPr>
          <p:spPr>
            <a:xfrm>
              <a:off x="160236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3" name="Rechthoek 222">
              <a:extLst>
                <a:ext uri="{FF2B5EF4-FFF2-40B4-BE49-F238E27FC236}">
                  <a16:creationId xmlns:a16="http://schemas.microsoft.com/office/drawing/2014/main" id="{1CC33A2D-A6FD-4175-67F5-89CF5F1968A1}"/>
                </a:ext>
              </a:extLst>
            </p:cNvPr>
            <p:cNvSpPr>
              <a:spLocks noChangeAspect="1"/>
            </p:cNvSpPr>
            <p:nvPr userDrawn="1"/>
          </p:nvSpPr>
          <p:spPr>
            <a:xfrm>
              <a:off x="160236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4" name="Rechthoek 223">
              <a:extLst>
                <a:ext uri="{FF2B5EF4-FFF2-40B4-BE49-F238E27FC236}">
                  <a16:creationId xmlns:a16="http://schemas.microsoft.com/office/drawing/2014/main" id="{E6052953-A099-5426-CAAE-938DEBC7DF55}"/>
                </a:ext>
              </a:extLst>
            </p:cNvPr>
            <p:cNvSpPr>
              <a:spLocks noChangeAspect="1"/>
            </p:cNvSpPr>
            <p:nvPr userDrawn="1"/>
          </p:nvSpPr>
          <p:spPr>
            <a:xfrm>
              <a:off x="160236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5" name="Rechthoek 224">
              <a:extLst>
                <a:ext uri="{FF2B5EF4-FFF2-40B4-BE49-F238E27FC236}">
                  <a16:creationId xmlns:a16="http://schemas.microsoft.com/office/drawing/2014/main" id="{4B1E4C9F-7711-4AD9-8C93-0E65EE70C527}"/>
                </a:ext>
              </a:extLst>
            </p:cNvPr>
            <p:cNvSpPr>
              <a:spLocks noChangeAspect="1"/>
            </p:cNvSpPr>
            <p:nvPr userDrawn="1"/>
          </p:nvSpPr>
          <p:spPr>
            <a:xfrm>
              <a:off x="1602360"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0" name="Rechthoek 239">
              <a:extLst>
                <a:ext uri="{FF2B5EF4-FFF2-40B4-BE49-F238E27FC236}">
                  <a16:creationId xmlns:a16="http://schemas.microsoft.com/office/drawing/2014/main" id="{15770C56-514F-31E7-F7D2-2564EB1E1A4E}"/>
                </a:ext>
              </a:extLst>
            </p:cNvPr>
            <p:cNvSpPr>
              <a:spLocks noChangeAspect="1"/>
            </p:cNvSpPr>
            <p:nvPr userDrawn="1"/>
          </p:nvSpPr>
          <p:spPr>
            <a:xfrm>
              <a:off x="200916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5" name="Rechthoek 244">
              <a:extLst>
                <a:ext uri="{FF2B5EF4-FFF2-40B4-BE49-F238E27FC236}">
                  <a16:creationId xmlns:a16="http://schemas.microsoft.com/office/drawing/2014/main" id="{A9FBF03A-B878-0815-4157-7A5B156D644B}"/>
                </a:ext>
              </a:extLst>
            </p:cNvPr>
            <p:cNvSpPr>
              <a:spLocks noChangeAspect="1"/>
            </p:cNvSpPr>
            <p:nvPr userDrawn="1"/>
          </p:nvSpPr>
          <p:spPr>
            <a:xfrm>
              <a:off x="200916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7" name="Rechthoek 246">
              <a:extLst>
                <a:ext uri="{FF2B5EF4-FFF2-40B4-BE49-F238E27FC236}">
                  <a16:creationId xmlns:a16="http://schemas.microsoft.com/office/drawing/2014/main" id="{5C010817-FAAD-299C-50E7-F66420CE16F4}"/>
                </a:ext>
              </a:extLst>
            </p:cNvPr>
            <p:cNvSpPr>
              <a:spLocks noChangeAspect="1"/>
            </p:cNvSpPr>
            <p:nvPr userDrawn="1"/>
          </p:nvSpPr>
          <p:spPr>
            <a:xfrm>
              <a:off x="241632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6" name="Stroomdiagram: Verbindingslijn 285">
              <a:extLst>
                <a:ext uri="{FF2B5EF4-FFF2-40B4-BE49-F238E27FC236}">
                  <a16:creationId xmlns:a16="http://schemas.microsoft.com/office/drawing/2014/main" id="{9F9F5CEB-7D56-DC46-562D-C36DF6C06876}"/>
                </a:ext>
              </a:extLst>
            </p:cNvPr>
            <p:cNvSpPr>
              <a:spLocks noChangeAspect="1"/>
            </p:cNvSpPr>
            <p:nvPr userDrawn="1"/>
          </p:nvSpPr>
          <p:spPr>
            <a:xfrm>
              <a:off x="2394000" y="76248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7" name="Stroomdiagram: Verbindingslijn 286">
              <a:extLst>
                <a:ext uri="{FF2B5EF4-FFF2-40B4-BE49-F238E27FC236}">
                  <a16:creationId xmlns:a16="http://schemas.microsoft.com/office/drawing/2014/main" id="{A46CD0FE-0074-7D10-7A6A-56895ED465D7}"/>
                </a:ext>
              </a:extLst>
            </p:cNvPr>
            <p:cNvSpPr>
              <a:spLocks noChangeAspect="1"/>
            </p:cNvSpPr>
            <p:nvPr userDrawn="1"/>
          </p:nvSpPr>
          <p:spPr>
            <a:xfrm>
              <a:off x="1986840" y="117072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9" name="Stroomdiagram: Verbindingslijn 288">
              <a:extLst>
                <a:ext uri="{FF2B5EF4-FFF2-40B4-BE49-F238E27FC236}">
                  <a16:creationId xmlns:a16="http://schemas.microsoft.com/office/drawing/2014/main" id="{48255393-401D-2033-433C-17674115F50A}"/>
                </a:ext>
              </a:extLst>
            </p:cNvPr>
            <p:cNvSpPr>
              <a:spLocks noChangeAspect="1"/>
            </p:cNvSpPr>
            <p:nvPr userDrawn="1"/>
          </p:nvSpPr>
          <p:spPr>
            <a:xfrm>
              <a:off x="4374000" y="1934452"/>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0" name="Stroomdiagram: Verbindingslijn 289">
              <a:extLst>
                <a:ext uri="{FF2B5EF4-FFF2-40B4-BE49-F238E27FC236}">
                  <a16:creationId xmlns:a16="http://schemas.microsoft.com/office/drawing/2014/main" id="{3BB2961C-CCDB-39AF-FEC6-890A55DACEE5}"/>
                </a:ext>
              </a:extLst>
            </p:cNvPr>
            <p:cNvSpPr>
              <a:spLocks noChangeAspect="1"/>
            </p:cNvSpPr>
            <p:nvPr userDrawn="1"/>
          </p:nvSpPr>
          <p:spPr>
            <a:xfrm>
              <a:off x="4357372" y="1502092"/>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1" name="Stroomdiagram: Verbindingslijn 290">
              <a:extLst>
                <a:ext uri="{FF2B5EF4-FFF2-40B4-BE49-F238E27FC236}">
                  <a16:creationId xmlns:a16="http://schemas.microsoft.com/office/drawing/2014/main" id="{ABA666F3-5744-5F63-A60F-C58064E6B82D}"/>
                </a:ext>
              </a:extLst>
            </p:cNvPr>
            <p:cNvSpPr>
              <a:spLocks noChangeAspect="1"/>
            </p:cNvSpPr>
            <p:nvPr userDrawn="1"/>
          </p:nvSpPr>
          <p:spPr>
            <a:xfrm>
              <a:off x="4332960" y="107028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5" name="Stroomdiagram: Verbindingslijn 294">
              <a:extLst>
                <a:ext uri="{FF2B5EF4-FFF2-40B4-BE49-F238E27FC236}">
                  <a16:creationId xmlns:a16="http://schemas.microsoft.com/office/drawing/2014/main" id="{C951A822-5AD4-6030-78F7-505D40AE823E}"/>
                </a:ext>
              </a:extLst>
            </p:cNvPr>
            <p:cNvSpPr>
              <a:spLocks noChangeAspect="1"/>
            </p:cNvSpPr>
            <p:nvPr userDrawn="1"/>
          </p:nvSpPr>
          <p:spPr>
            <a:xfrm>
              <a:off x="4306320" y="63684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7" name="Stroomdiagram: Verbindingslijn 296">
              <a:extLst>
                <a:ext uri="{FF2B5EF4-FFF2-40B4-BE49-F238E27FC236}">
                  <a16:creationId xmlns:a16="http://schemas.microsoft.com/office/drawing/2014/main" id="{D4EB9985-3245-D7EE-7F49-14B3BE457BE8}"/>
                </a:ext>
              </a:extLst>
            </p:cNvPr>
            <p:cNvSpPr>
              <a:spLocks noChangeAspect="1"/>
            </p:cNvSpPr>
            <p:nvPr userDrawn="1"/>
          </p:nvSpPr>
          <p:spPr>
            <a:xfrm>
              <a:off x="3941640" y="190980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8" name="Stroomdiagram: Verbindingslijn 297">
              <a:extLst>
                <a:ext uri="{FF2B5EF4-FFF2-40B4-BE49-F238E27FC236}">
                  <a16:creationId xmlns:a16="http://schemas.microsoft.com/office/drawing/2014/main" id="{524F0836-B9A1-2821-B8BA-5D1F387D3ED1}"/>
                </a:ext>
              </a:extLst>
            </p:cNvPr>
            <p:cNvSpPr>
              <a:spLocks noChangeAspect="1"/>
            </p:cNvSpPr>
            <p:nvPr userDrawn="1"/>
          </p:nvSpPr>
          <p:spPr>
            <a:xfrm>
              <a:off x="3924652" y="147744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9" name="Stroomdiagram: Verbindingslijn 298">
              <a:extLst>
                <a:ext uri="{FF2B5EF4-FFF2-40B4-BE49-F238E27FC236}">
                  <a16:creationId xmlns:a16="http://schemas.microsoft.com/office/drawing/2014/main" id="{B2654DA5-1407-DFB1-8FA4-8CADFA2F87FC}"/>
                </a:ext>
              </a:extLst>
            </p:cNvPr>
            <p:cNvSpPr>
              <a:spLocks noChangeAspect="1"/>
            </p:cNvSpPr>
            <p:nvPr userDrawn="1"/>
          </p:nvSpPr>
          <p:spPr>
            <a:xfrm>
              <a:off x="3899452" y="104544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2" name="Stroomdiagram: Verbindingslijn 301">
              <a:extLst>
                <a:ext uri="{FF2B5EF4-FFF2-40B4-BE49-F238E27FC236}">
                  <a16:creationId xmlns:a16="http://schemas.microsoft.com/office/drawing/2014/main" id="{629F8A60-CE6B-EFE1-B957-1148AEDF9DB3}"/>
                </a:ext>
              </a:extLst>
            </p:cNvPr>
            <p:cNvSpPr>
              <a:spLocks noChangeAspect="1"/>
            </p:cNvSpPr>
            <p:nvPr userDrawn="1"/>
          </p:nvSpPr>
          <p:spPr>
            <a:xfrm>
              <a:off x="3516106" y="1885764"/>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3" name="Stroomdiagram: Verbindingslijn 302">
              <a:extLst>
                <a:ext uri="{FF2B5EF4-FFF2-40B4-BE49-F238E27FC236}">
                  <a16:creationId xmlns:a16="http://schemas.microsoft.com/office/drawing/2014/main" id="{76A1F500-C493-1C64-848C-0C8EC496AC43}"/>
                </a:ext>
              </a:extLst>
            </p:cNvPr>
            <p:cNvSpPr>
              <a:spLocks noChangeAspect="1"/>
            </p:cNvSpPr>
            <p:nvPr userDrawn="1"/>
          </p:nvSpPr>
          <p:spPr>
            <a:xfrm>
              <a:off x="3491487" y="145260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4" name="Stroomdiagram: Verbindingslijn 303">
              <a:extLst>
                <a:ext uri="{FF2B5EF4-FFF2-40B4-BE49-F238E27FC236}">
                  <a16:creationId xmlns:a16="http://schemas.microsoft.com/office/drawing/2014/main" id="{2366156B-4AF4-540F-0E3A-B44F0E4E8A7C}"/>
                </a:ext>
              </a:extLst>
            </p:cNvPr>
            <p:cNvSpPr>
              <a:spLocks noChangeAspect="1"/>
            </p:cNvSpPr>
            <p:nvPr userDrawn="1"/>
          </p:nvSpPr>
          <p:spPr>
            <a:xfrm rot="10800000">
              <a:off x="3538408" y="686725"/>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5" name="Stroomdiagram: Verbindingslijn 304">
              <a:extLst>
                <a:ext uri="{FF2B5EF4-FFF2-40B4-BE49-F238E27FC236}">
                  <a16:creationId xmlns:a16="http://schemas.microsoft.com/office/drawing/2014/main" id="{4D655898-E73B-AE8D-6A5B-96F1D7284F5B}"/>
                </a:ext>
              </a:extLst>
            </p:cNvPr>
            <p:cNvSpPr>
              <a:spLocks noChangeAspect="1"/>
            </p:cNvSpPr>
            <p:nvPr userDrawn="1"/>
          </p:nvSpPr>
          <p:spPr>
            <a:xfrm rot="10800000">
              <a:off x="3516120" y="107028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0" name="Stroomdiagram: Verbindingslijn 309">
              <a:extLst>
                <a:ext uri="{FF2B5EF4-FFF2-40B4-BE49-F238E27FC236}">
                  <a16:creationId xmlns:a16="http://schemas.microsoft.com/office/drawing/2014/main" id="{CB5F97AF-2415-CF87-8DF7-B461A01C7BA8}"/>
                </a:ext>
              </a:extLst>
            </p:cNvPr>
            <p:cNvSpPr>
              <a:spLocks noChangeAspect="1"/>
            </p:cNvSpPr>
            <p:nvPr userDrawn="1"/>
          </p:nvSpPr>
          <p:spPr>
            <a:xfrm rot="10800000">
              <a:off x="3132106" y="109548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1" name="Stroomdiagram: Verbindingslijn 310">
              <a:extLst>
                <a:ext uri="{FF2B5EF4-FFF2-40B4-BE49-F238E27FC236}">
                  <a16:creationId xmlns:a16="http://schemas.microsoft.com/office/drawing/2014/main" id="{71451129-7BC2-3214-8FD6-D3EAD2FAC4CD}"/>
                </a:ext>
              </a:extLst>
            </p:cNvPr>
            <p:cNvSpPr>
              <a:spLocks noChangeAspect="1"/>
            </p:cNvSpPr>
            <p:nvPr userDrawn="1"/>
          </p:nvSpPr>
          <p:spPr>
            <a:xfrm rot="10800000">
              <a:off x="3108960" y="147600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2" name="Stroomdiagram: Verbindingslijn 311">
              <a:extLst>
                <a:ext uri="{FF2B5EF4-FFF2-40B4-BE49-F238E27FC236}">
                  <a16:creationId xmlns:a16="http://schemas.microsoft.com/office/drawing/2014/main" id="{C386505A-24B7-3F6D-00FB-6D45B465D62B}"/>
                </a:ext>
              </a:extLst>
            </p:cNvPr>
            <p:cNvSpPr>
              <a:spLocks noChangeAspect="1"/>
            </p:cNvSpPr>
            <p:nvPr userDrawn="1"/>
          </p:nvSpPr>
          <p:spPr>
            <a:xfrm>
              <a:off x="3132903" y="1909358"/>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4" name="Stroomdiagram: Verbindingslijn 313">
              <a:extLst>
                <a:ext uri="{FF2B5EF4-FFF2-40B4-BE49-F238E27FC236}">
                  <a16:creationId xmlns:a16="http://schemas.microsoft.com/office/drawing/2014/main" id="{7B4CEE0A-A49C-A984-0230-B4DC3AFAC970}"/>
                </a:ext>
              </a:extLst>
            </p:cNvPr>
            <p:cNvSpPr>
              <a:spLocks noChangeAspect="1"/>
            </p:cNvSpPr>
            <p:nvPr userDrawn="1"/>
          </p:nvSpPr>
          <p:spPr>
            <a:xfrm>
              <a:off x="2748903" y="193464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5" name="Stroomdiagram: Verbindingslijn 314">
              <a:extLst>
                <a:ext uri="{FF2B5EF4-FFF2-40B4-BE49-F238E27FC236}">
                  <a16:creationId xmlns:a16="http://schemas.microsoft.com/office/drawing/2014/main" id="{5B8ACD8D-A2DA-031C-87C1-26270DB2305B}"/>
                </a:ext>
              </a:extLst>
            </p:cNvPr>
            <p:cNvSpPr>
              <a:spLocks noChangeAspect="1"/>
            </p:cNvSpPr>
            <p:nvPr userDrawn="1"/>
          </p:nvSpPr>
          <p:spPr>
            <a:xfrm>
              <a:off x="2725560" y="150264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6" name="Stroomdiagram: Verbindingslijn 315">
              <a:extLst>
                <a:ext uri="{FF2B5EF4-FFF2-40B4-BE49-F238E27FC236}">
                  <a16:creationId xmlns:a16="http://schemas.microsoft.com/office/drawing/2014/main" id="{158F9381-6099-5E71-A541-1081BC0EEE37}"/>
                </a:ext>
              </a:extLst>
            </p:cNvPr>
            <p:cNvSpPr>
              <a:spLocks noChangeAspect="1"/>
            </p:cNvSpPr>
            <p:nvPr userDrawn="1"/>
          </p:nvSpPr>
          <p:spPr>
            <a:xfrm>
              <a:off x="2750760" y="112068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7" name="Stroomdiagram: Verbindingslijn 316">
              <a:extLst>
                <a:ext uri="{FF2B5EF4-FFF2-40B4-BE49-F238E27FC236}">
                  <a16:creationId xmlns:a16="http://schemas.microsoft.com/office/drawing/2014/main" id="{48824291-8FF3-2028-FBCC-49433EDAFECB}"/>
                </a:ext>
              </a:extLst>
            </p:cNvPr>
            <p:cNvSpPr>
              <a:spLocks noChangeAspect="1"/>
            </p:cNvSpPr>
            <p:nvPr userDrawn="1"/>
          </p:nvSpPr>
          <p:spPr>
            <a:xfrm>
              <a:off x="2343600" y="152784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2" name="Stroomdiagram: Verbindingslijn 321">
              <a:extLst>
                <a:ext uri="{FF2B5EF4-FFF2-40B4-BE49-F238E27FC236}">
                  <a16:creationId xmlns:a16="http://schemas.microsoft.com/office/drawing/2014/main" id="{B10C9E48-7DF5-3255-A348-0C56FB116B35}"/>
                </a:ext>
              </a:extLst>
            </p:cNvPr>
            <p:cNvSpPr>
              <a:spLocks noChangeAspect="1"/>
            </p:cNvSpPr>
            <p:nvPr userDrawn="1"/>
          </p:nvSpPr>
          <p:spPr>
            <a:xfrm>
              <a:off x="3157126" y="711278"/>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3" name="Stroomdiagram: Verbindingslijn 322">
              <a:extLst>
                <a:ext uri="{FF2B5EF4-FFF2-40B4-BE49-F238E27FC236}">
                  <a16:creationId xmlns:a16="http://schemas.microsoft.com/office/drawing/2014/main" id="{99E3AC15-9C74-5A06-A3BA-9FE8285D565A}"/>
                </a:ext>
              </a:extLst>
            </p:cNvPr>
            <p:cNvSpPr>
              <a:spLocks noChangeAspect="1"/>
            </p:cNvSpPr>
            <p:nvPr userDrawn="1"/>
          </p:nvSpPr>
          <p:spPr>
            <a:xfrm>
              <a:off x="3563428" y="302777"/>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4" name="Stroomdiagram: Verbindingslijn 323">
              <a:extLst>
                <a:ext uri="{FF2B5EF4-FFF2-40B4-BE49-F238E27FC236}">
                  <a16:creationId xmlns:a16="http://schemas.microsoft.com/office/drawing/2014/main" id="{1248BF26-6F69-21EF-AFD5-3E856C9125B3}"/>
                </a:ext>
              </a:extLst>
            </p:cNvPr>
            <p:cNvSpPr>
              <a:spLocks noChangeAspect="1"/>
            </p:cNvSpPr>
            <p:nvPr userDrawn="1"/>
          </p:nvSpPr>
          <p:spPr>
            <a:xfrm>
              <a:off x="1984860" y="1986976"/>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5" name="Stroomdiagram: Verbindingslijn 324">
              <a:extLst>
                <a:ext uri="{FF2B5EF4-FFF2-40B4-BE49-F238E27FC236}">
                  <a16:creationId xmlns:a16="http://schemas.microsoft.com/office/drawing/2014/main" id="{C88A7D94-7D39-8794-C024-38E9AFCFB62B}"/>
                </a:ext>
              </a:extLst>
            </p:cNvPr>
            <p:cNvSpPr>
              <a:spLocks noChangeAspect="1"/>
            </p:cNvSpPr>
            <p:nvPr userDrawn="1"/>
          </p:nvSpPr>
          <p:spPr>
            <a:xfrm>
              <a:off x="1961640" y="155268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6" name="Stroomdiagram: Verbindingslijn 325">
              <a:extLst>
                <a:ext uri="{FF2B5EF4-FFF2-40B4-BE49-F238E27FC236}">
                  <a16:creationId xmlns:a16="http://schemas.microsoft.com/office/drawing/2014/main" id="{0BE642E7-3F15-0C6B-1CC3-4DA0AC03A872}"/>
                </a:ext>
              </a:extLst>
            </p:cNvPr>
            <p:cNvSpPr>
              <a:spLocks noChangeAspect="1"/>
            </p:cNvSpPr>
            <p:nvPr userDrawn="1"/>
          </p:nvSpPr>
          <p:spPr>
            <a:xfrm>
              <a:off x="2367077" y="1959578"/>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7" name="Stroomdiagram: Verbindingslijn 326">
              <a:extLst>
                <a:ext uri="{FF2B5EF4-FFF2-40B4-BE49-F238E27FC236}">
                  <a16:creationId xmlns:a16="http://schemas.microsoft.com/office/drawing/2014/main" id="{F0BE2C40-E7AE-2C86-AFA1-D44670A72375}"/>
                </a:ext>
              </a:extLst>
            </p:cNvPr>
            <p:cNvSpPr>
              <a:spLocks noChangeAspect="1"/>
            </p:cNvSpPr>
            <p:nvPr userDrawn="1"/>
          </p:nvSpPr>
          <p:spPr>
            <a:xfrm>
              <a:off x="2368800" y="114588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8" name="Stroomdiagram: Verbindingslijn 327">
              <a:extLst>
                <a:ext uri="{FF2B5EF4-FFF2-40B4-BE49-F238E27FC236}">
                  <a16:creationId xmlns:a16="http://schemas.microsoft.com/office/drawing/2014/main" id="{2A4EB711-C88A-909B-984F-5341E2BA40EE}"/>
                </a:ext>
              </a:extLst>
            </p:cNvPr>
            <p:cNvSpPr>
              <a:spLocks noChangeAspect="1"/>
            </p:cNvSpPr>
            <p:nvPr userDrawn="1"/>
          </p:nvSpPr>
          <p:spPr>
            <a:xfrm>
              <a:off x="2775960" y="73728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1" name="Stroomdiagram: Verbindingslijn 330">
              <a:extLst>
                <a:ext uri="{FF2B5EF4-FFF2-40B4-BE49-F238E27FC236}">
                  <a16:creationId xmlns:a16="http://schemas.microsoft.com/office/drawing/2014/main" id="{36E8FB57-54DE-2480-BF63-B98F4A2C3000}"/>
                </a:ext>
              </a:extLst>
            </p:cNvPr>
            <p:cNvSpPr>
              <a:spLocks noChangeAspect="1"/>
            </p:cNvSpPr>
            <p:nvPr userDrawn="1"/>
          </p:nvSpPr>
          <p:spPr>
            <a:xfrm>
              <a:off x="2799123" y="35388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2" name="Stroomdiagram: Verbindingslijn 331">
              <a:extLst>
                <a:ext uri="{FF2B5EF4-FFF2-40B4-BE49-F238E27FC236}">
                  <a16:creationId xmlns:a16="http://schemas.microsoft.com/office/drawing/2014/main" id="{3635EFEB-E908-31FF-CFC0-06329A9B5EA6}"/>
                </a:ext>
              </a:extLst>
            </p:cNvPr>
            <p:cNvSpPr>
              <a:spLocks noChangeAspect="1"/>
            </p:cNvSpPr>
            <p:nvPr userDrawn="1"/>
          </p:nvSpPr>
          <p:spPr>
            <a:xfrm>
              <a:off x="3181345" y="32904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3" name="Stroomdiagram: Verbindingslijn 332">
              <a:extLst>
                <a:ext uri="{FF2B5EF4-FFF2-40B4-BE49-F238E27FC236}">
                  <a16:creationId xmlns:a16="http://schemas.microsoft.com/office/drawing/2014/main" id="{AACBA7F2-6A06-673E-2FBD-530578486A54}"/>
                </a:ext>
              </a:extLst>
            </p:cNvPr>
            <p:cNvSpPr>
              <a:spLocks noChangeAspect="1"/>
            </p:cNvSpPr>
            <p:nvPr userDrawn="1"/>
          </p:nvSpPr>
          <p:spPr>
            <a:xfrm rot="10800000">
              <a:off x="3946950" y="27864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4" name="Stroomdiagram: Verbindingslijn 333">
              <a:extLst>
                <a:ext uri="{FF2B5EF4-FFF2-40B4-BE49-F238E27FC236}">
                  <a16:creationId xmlns:a16="http://schemas.microsoft.com/office/drawing/2014/main" id="{9BCE530D-00AE-9D6B-5511-FE0B94527557}"/>
                </a:ext>
              </a:extLst>
            </p:cNvPr>
            <p:cNvSpPr>
              <a:spLocks noChangeAspect="1"/>
            </p:cNvSpPr>
            <p:nvPr userDrawn="1"/>
          </p:nvSpPr>
          <p:spPr>
            <a:xfrm rot="10800000">
              <a:off x="4330440" y="25380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5" name="Stroomdiagram: Verbindingslijn 334">
              <a:extLst>
                <a:ext uri="{FF2B5EF4-FFF2-40B4-BE49-F238E27FC236}">
                  <a16:creationId xmlns:a16="http://schemas.microsoft.com/office/drawing/2014/main" id="{D4E46A06-4FB2-4F87-7C1E-018594936386}"/>
                </a:ext>
              </a:extLst>
            </p:cNvPr>
            <p:cNvSpPr>
              <a:spLocks noChangeAspect="1"/>
            </p:cNvSpPr>
            <p:nvPr userDrawn="1"/>
          </p:nvSpPr>
          <p:spPr>
            <a:xfrm rot="10800000">
              <a:off x="3924652" y="66204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6" name="Rechthoek 335">
              <a:extLst>
                <a:ext uri="{FF2B5EF4-FFF2-40B4-BE49-F238E27FC236}">
                  <a16:creationId xmlns:a16="http://schemas.microsoft.com/office/drawing/2014/main" id="{C0406900-230B-8090-6A0B-9D8179823B3B}"/>
                </a:ext>
              </a:extLst>
            </p:cNvPr>
            <p:cNvSpPr>
              <a:spLocks noChangeAspect="1"/>
            </p:cNvSpPr>
            <p:nvPr userDrawn="1"/>
          </p:nvSpPr>
          <p:spPr>
            <a:xfrm>
              <a:off x="1195200" y="16030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grpSp>
      <p:sp>
        <p:nvSpPr>
          <p:cNvPr id="11" name="Tijdelijke aanduiding voor datum 18">
            <a:extLst>
              <a:ext uri="{FF2B5EF4-FFF2-40B4-BE49-F238E27FC236}">
                <a16:creationId xmlns:a16="http://schemas.microsoft.com/office/drawing/2014/main" id="{0F66D48F-C2BE-80DD-054B-67E7AC42B11B}"/>
              </a:ext>
            </a:extLst>
          </p:cNvPr>
          <p:cNvSpPr>
            <a:spLocks noGrp="1"/>
          </p:cNvSpPr>
          <p:nvPr>
            <p:ph type="dt" sz="half" idx="16"/>
          </p:nvPr>
        </p:nvSpPr>
        <p:spPr>
          <a:xfrm>
            <a:off x="267017" y="2429971"/>
            <a:ext cx="2012983" cy="365125"/>
          </a:xfrm>
          <a:prstGeom prst="rect">
            <a:avLst/>
          </a:prstGeom>
        </p:spPr>
        <p:txBody>
          <a:bodyPr/>
          <a:lstStyle>
            <a:lvl1pPr>
              <a:defRPr lang="en-GB" sz="1500" kern="1200" smtClean="0">
                <a:solidFill>
                  <a:schemeClr val="bg1"/>
                </a:solidFill>
                <a:latin typeface="+mn-lt"/>
                <a:ea typeface="+mn-ea"/>
                <a:cs typeface="+mn-cs"/>
              </a:defRPr>
            </a:lvl1pPr>
          </a:lstStyle>
          <a:p>
            <a:r>
              <a:rPr lang="de-DE" noProof="0"/>
              <a:t>21. März 2025</a:t>
            </a:r>
          </a:p>
        </p:txBody>
      </p:sp>
      <p:sp>
        <p:nvSpPr>
          <p:cNvPr id="4" name="Tijdelijke aanduiding voor tekst 9">
            <a:extLst>
              <a:ext uri="{FF2B5EF4-FFF2-40B4-BE49-F238E27FC236}">
                <a16:creationId xmlns:a16="http://schemas.microsoft.com/office/drawing/2014/main" id="{8F0A5D13-5DC4-0110-144E-A8DF4B51A77D}"/>
              </a:ext>
            </a:extLst>
          </p:cNvPr>
          <p:cNvSpPr>
            <a:spLocks noGrp="1"/>
          </p:cNvSpPr>
          <p:nvPr>
            <p:ph type="body" sz="quarter" idx="11" hasCustomPrompt="1"/>
          </p:nvPr>
        </p:nvSpPr>
        <p:spPr>
          <a:xfrm>
            <a:off x="381600" y="6048000"/>
            <a:ext cx="4860000" cy="252000"/>
          </a:xfrm>
          <a:prstGeom prst="rect">
            <a:avLst/>
          </a:prstGeom>
        </p:spPr>
        <p:txBody>
          <a:bodyPr lIns="0" tIns="0" rIns="0" bIns="0"/>
          <a:lstStyle>
            <a:lvl1pPr marL="0" indent="0">
              <a:buFontTx/>
              <a:buNone/>
              <a:defRPr sz="1500" b="1">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de-DE" noProof="0" err="1"/>
              <a:t>Names</a:t>
            </a:r>
            <a:r>
              <a:rPr lang="de-DE" noProof="0"/>
              <a:t> des Referenten</a:t>
            </a:r>
          </a:p>
        </p:txBody>
      </p:sp>
      <p:sp>
        <p:nvSpPr>
          <p:cNvPr id="8" name="Tijdelijke aanduiding voor tekst 9">
            <a:extLst>
              <a:ext uri="{FF2B5EF4-FFF2-40B4-BE49-F238E27FC236}">
                <a16:creationId xmlns:a16="http://schemas.microsoft.com/office/drawing/2014/main" id="{19E09675-D80C-AC84-11E5-30B074CFB6F8}"/>
              </a:ext>
            </a:extLst>
          </p:cNvPr>
          <p:cNvSpPr>
            <a:spLocks noGrp="1"/>
          </p:cNvSpPr>
          <p:nvPr>
            <p:ph type="body" sz="quarter" idx="13" hasCustomPrompt="1"/>
          </p:nvPr>
        </p:nvSpPr>
        <p:spPr>
          <a:xfrm>
            <a:off x="381600" y="6293000"/>
            <a:ext cx="4860000" cy="252000"/>
          </a:xfrm>
          <a:prstGeom prst="rect">
            <a:avLst/>
          </a:prstGeom>
        </p:spPr>
        <p:txBody>
          <a:bodyPr lIns="0" tIns="0" rIns="0" bIns="0"/>
          <a:lstStyle>
            <a:lvl1pPr marL="0" indent="0">
              <a:buFontTx/>
              <a:buNone/>
              <a:defRPr sz="1500" b="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de-DE" noProof="0"/>
              <a:t>Funktion</a:t>
            </a:r>
          </a:p>
        </p:txBody>
      </p:sp>
      <p:grpSp>
        <p:nvGrpSpPr>
          <p:cNvPr id="16" name="Groep 15">
            <a:extLst>
              <a:ext uri="{FF2B5EF4-FFF2-40B4-BE49-F238E27FC236}">
                <a16:creationId xmlns:a16="http://schemas.microsoft.com/office/drawing/2014/main" id="{78AE81C5-22A9-E16F-237D-33B590333368}"/>
              </a:ext>
            </a:extLst>
          </p:cNvPr>
          <p:cNvGrpSpPr/>
          <p:nvPr userDrawn="1"/>
        </p:nvGrpSpPr>
        <p:grpSpPr>
          <a:xfrm>
            <a:off x="-2988161" y="-1"/>
            <a:ext cx="18095826" cy="6858001"/>
            <a:chOff x="-2988161" y="-1"/>
            <a:chExt cx="18095826" cy="6858001"/>
          </a:xfrm>
        </p:grpSpPr>
        <p:grpSp>
          <p:nvGrpSpPr>
            <p:cNvPr id="19" name="Groep 18">
              <a:extLst>
                <a:ext uri="{FF2B5EF4-FFF2-40B4-BE49-F238E27FC236}">
                  <a16:creationId xmlns:a16="http://schemas.microsoft.com/office/drawing/2014/main" id="{897BFAAB-C700-3520-0A69-EFA64270BD81}"/>
                </a:ext>
              </a:extLst>
            </p:cNvPr>
            <p:cNvGrpSpPr/>
            <p:nvPr userDrawn="1"/>
          </p:nvGrpSpPr>
          <p:grpSpPr>
            <a:xfrm>
              <a:off x="-2915664" y="-1"/>
              <a:ext cx="18023329" cy="6858001"/>
              <a:chOff x="-2915664" y="-1"/>
              <a:chExt cx="18023329" cy="6858001"/>
            </a:xfrm>
          </p:grpSpPr>
          <p:grpSp>
            <p:nvGrpSpPr>
              <p:cNvPr id="20" name="Groep 19">
                <a:extLst>
                  <a:ext uri="{FF2B5EF4-FFF2-40B4-BE49-F238E27FC236}">
                    <a16:creationId xmlns:a16="http://schemas.microsoft.com/office/drawing/2014/main" id="{85C6A4B5-C176-7B42-F5F6-6EED335C0B3F}"/>
                  </a:ext>
                </a:extLst>
              </p:cNvPr>
              <p:cNvGrpSpPr/>
              <p:nvPr userDrawn="1"/>
            </p:nvGrpSpPr>
            <p:grpSpPr>
              <a:xfrm>
                <a:off x="12437490" y="-1"/>
                <a:ext cx="2670175" cy="6858001"/>
                <a:chOff x="12443133" y="-1"/>
                <a:chExt cx="2670175" cy="6858001"/>
              </a:xfrm>
            </p:grpSpPr>
            <p:sp>
              <p:nvSpPr>
                <p:cNvPr id="24" name="Tekstvak 30">
                  <a:extLst>
                    <a:ext uri="{FF2B5EF4-FFF2-40B4-BE49-F238E27FC236}">
                      <a16:creationId xmlns:a16="http://schemas.microsoft.com/office/drawing/2014/main" id="{2CFC8E04-D1BE-ABE6-C1B6-1EB46CD38F52}"/>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auto">
                    <a:spcBef>
                      <a:spcPts val="0"/>
                    </a:spcBef>
                    <a:spcAft>
                      <a:spcPts val="0"/>
                    </a:spcAft>
                    <a:defRPr/>
                  </a:pPr>
                  <a:r>
                    <a:rPr lang="de-DE" sz="1200" b="1" i="0" u="none" baseline="0" noProof="0">
                      <a:solidFill>
                        <a:schemeClr val="tx2"/>
                      </a:solidFill>
                      <a:latin typeface="Arial" panose="020B0604020202020204" pitchFamily="34" charset="0"/>
                      <a:cs typeface="Arial" panose="020B0604020202020204" pitchFamily="34" charset="0"/>
                    </a:rPr>
                    <a:t>Bild einfügen oder ersetzen</a:t>
                  </a:r>
                </a:p>
                <a:p>
                  <a:pPr algn="l" rtl="0" fontAlgn="auto">
                    <a:spcBef>
                      <a:spcPts val="0"/>
                    </a:spcBef>
                    <a:spcAft>
                      <a:spcPts val="600"/>
                    </a:spcAft>
                    <a:defRPr/>
                  </a:pPr>
                  <a:r>
                    <a:rPr lang="de-DE" sz="1200" b="0" i="0" u="none" baseline="0" noProof="0">
                      <a:solidFill>
                        <a:schemeClr val="tx2"/>
                      </a:solidFill>
                      <a:latin typeface="Arial" panose="020B0604020202020204" pitchFamily="34" charset="0"/>
                      <a:cs typeface="Arial" panose="020B0604020202020204" pitchFamily="34" charset="0"/>
                    </a:rPr>
                    <a:t>Dieses Folienlayout verfügt über einen Bildplatzhalter.</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das Foto löschen, indem Sie es anklicken und auf „Ausschneiden“ drücken.</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Platzieren Sie ein Foto im leeren Platzhalter, indem Sie das kleine Foto-Icon anklicken.</a:t>
                  </a: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jetzt Ihr eigenes Foto auswählen.</a:t>
                  </a:r>
                </a:p>
                <a:p>
                  <a:pPr algn="l" rtl="0" fontAlgn="auto">
                    <a:spcBef>
                      <a:spcPts val="0"/>
                    </a:spcBef>
                    <a:spcAft>
                      <a:spcPts val="600"/>
                    </a:spcAft>
                    <a:buFont typeface="+mj-lt"/>
                    <a:buNone/>
                    <a:defRPr/>
                  </a:pPr>
                  <a:br>
                    <a:rPr lang="de-DE" sz="1200" noProof="0">
                      <a:solidFill>
                        <a:schemeClr val="tx2"/>
                      </a:solidFill>
                      <a:latin typeface="Arial" panose="020B0604020202020204" pitchFamily="34" charset="0"/>
                      <a:cs typeface="Arial" panose="020B0604020202020204" pitchFamily="34" charset="0"/>
                    </a:rPr>
                  </a:br>
                  <a:r>
                    <a:rPr lang="de-DE" sz="1200" b="1" i="0" u="none" baseline="0" noProof="0">
                      <a:solidFill>
                        <a:schemeClr val="tx2"/>
                      </a:solidFill>
                      <a:latin typeface="Arial" panose="020B0604020202020204" pitchFamily="34" charset="0"/>
                      <a:cs typeface="Arial" panose="020B0604020202020204" pitchFamily="34" charset="0"/>
                    </a:rPr>
                    <a:t>Der Bildplatzhalter schneidet das eingefügte Bild automatisch zu. Für einen anderen Zuschnitt klicken Sie das Bild mit der rechten Maustaste an und wählen Sie „Zuschneiden“ aus. </a:t>
                  </a: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Dann wählen und ziehen Sie einen der Eckkreise (während Sie die Shift-Taste Ihrer Tastatur gedrückt halten), um die Größe des Fotos anzupassen.</a:t>
                  </a: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Durch Anklicken und Ziehen des Bildes (im Modus „Zuschneiden“) können Sie das Bild innerhalb des Platzhalters bewegen.</a:t>
                  </a:r>
                </a:p>
                <a:p>
                  <a:pPr algn="l" rtl="0" fontAlgn="auto">
                    <a:spcBef>
                      <a:spcPts val="0"/>
                    </a:spcBef>
                    <a:spcAft>
                      <a:spcPts val="600"/>
                    </a:spcAft>
                    <a:buFont typeface="+mj-lt"/>
                    <a:buNone/>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pic>
              <p:nvPicPr>
                <p:cNvPr id="25" name="Afbeelding 24">
                  <a:extLst>
                    <a:ext uri="{FF2B5EF4-FFF2-40B4-BE49-F238E27FC236}">
                      <a16:creationId xmlns:a16="http://schemas.microsoft.com/office/drawing/2014/main" id="{BEC795BA-B4A0-80AF-40A7-06571AEFE42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3436488" y="4262985"/>
                  <a:ext cx="630548" cy="40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Afbeelding 25">
                  <a:extLst>
                    <a:ext uri="{FF2B5EF4-FFF2-40B4-BE49-F238E27FC236}">
                      <a16:creationId xmlns:a16="http://schemas.microsoft.com/office/drawing/2014/main" id="{B0B9D0CE-9E98-4715-C739-BEAC75F2AD7A}"/>
                    </a:ext>
                  </a:extLst>
                </p:cNvPr>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13628771" y="1986976"/>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Tekstvak 14">
                <a:extLst>
                  <a:ext uri="{FF2B5EF4-FFF2-40B4-BE49-F238E27FC236}">
                    <a16:creationId xmlns:a16="http://schemas.microsoft.com/office/drawing/2014/main" id="{6F8676BE-2EB7-EE88-4AB2-A51CA9E60EAC}"/>
                  </a:ext>
                </a:extLst>
              </p:cNvPr>
              <p:cNvSpPr txBox="1"/>
              <p:nvPr userDrawn="1"/>
            </p:nvSpPr>
            <p:spPr bwMode="auto">
              <a:xfrm>
                <a:off x="-2915664" y="-1"/>
                <a:ext cx="2670175" cy="6858001"/>
              </a:xfrm>
              <a:prstGeom prst="rect">
                <a:avLst/>
              </a:prstGeom>
              <a:solidFill>
                <a:schemeClr val="bg1">
                  <a:lumMod val="95000"/>
                </a:schemeClr>
              </a:solidFill>
            </p:spPr>
            <p:txBody>
              <a:bodyPr lIns="90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fontAlgn="auto" latinLnBrk="0" hangingPunct="1">
                  <a:spcBef>
                    <a:spcPts val="0"/>
                  </a:spcBef>
                  <a:spcAft>
                    <a:spcPts val="600"/>
                  </a:spcAft>
                  <a:buFont typeface="+mj-lt"/>
                  <a:buNone/>
                  <a:defRPr/>
                </a:pPr>
                <a:r>
                  <a:rPr lang="de-DE" sz="1200" b="1" kern="1200" noProof="0">
                    <a:solidFill>
                      <a:schemeClr val="tx2"/>
                    </a:solidFill>
                    <a:latin typeface="Arial" panose="020B0604020202020204" pitchFamily="34" charset="0"/>
                    <a:ea typeface="+mn-ea"/>
                    <a:cs typeface="Arial" panose="020B0604020202020204" pitchFamily="34" charset="0"/>
                  </a:rPr>
                  <a:t>Dateigröße reduzieren</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Vermeiden Sie große Dateien, indem Sie die Bilder komprimieren. Doppelklicken sie auf ein Bild (mit Ausnahme der Titelfolien) und klicken Sie auf „Bild komprimieren“. Wählen Sie „Drucken“ (220 ppi) für</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Siebdrucke. Wählen Sie für alle anderen Bilder „Web“ (150 ppi).</a:t>
                </a: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Deaktivieren Sie "Nur für dieses Bild übernehmen", wenn Sie alle Bilder in Ihrer Präsentation komprimieren möchten.</a:t>
                </a:r>
              </a:p>
              <a:p>
                <a:pPr algn="l" rtl="0">
                  <a:spcAft>
                    <a:spcPts val="600"/>
                  </a:spcAft>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grpSp>
        <p:pic>
          <p:nvPicPr>
            <p:cNvPr id="14" name="Grafik 20">
              <a:extLst>
                <a:ext uri="{FF2B5EF4-FFF2-40B4-BE49-F238E27FC236}">
                  <a16:creationId xmlns:a16="http://schemas.microsoft.com/office/drawing/2014/main" id="{BFED3AF1-E8BF-9F63-06D2-A4A144CFF7E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988161" y="1959578"/>
              <a:ext cx="2087005" cy="382764"/>
            </a:xfrm>
            <a:prstGeom prst="rect">
              <a:avLst/>
            </a:prstGeom>
          </p:spPr>
        </p:pic>
      </p:grpSp>
      <p:sp>
        <p:nvSpPr>
          <p:cNvPr id="5" name="Tijdelijke aanduiding voor afbeelding 7">
            <a:extLst>
              <a:ext uri="{FF2B5EF4-FFF2-40B4-BE49-F238E27FC236}">
                <a16:creationId xmlns:a16="http://schemas.microsoft.com/office/drawing/2014/main" id="{D32D884D-BA03-E90B-903A-A1B43EBE6571}"/>
              </a:ext>
            </a:extLst>
          </p:cNvPr>
          <p:cNvSpPr>
            <a:spLocks noGrp="1"/>
          </p:cNvSpPr>
          <p:nvPr>
            <p:ph type="pic" sz="quarter" idx="21"/>
          </p:nvPr>
        </p:nvSpPr>
        <p:spPr>
          <a:xfrm>
            <a:off x="6094800" y="0"/>
            <a:ext cx="5713200" cy="57132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Tree>
    <p:extLst>
      <p:ext uri="{BB962C8B-B14F-4D97-AF65-F5344CB8AC3E}">
        <p14:creationId xmlns:p14="http://schemas.microsoft.com/office/powerpoint/2010/main" val="4178181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portrait images + text">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78D855C5-14B3-5643-E9EC-84077AABC270}"/>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8E1BA312-D0B5-9039-329A-EBCEBFE8CF71}"/>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25" name="Tijdelijke aanduiding voor afbeelding 7">
            <a:extLst>
              <a:ext uri="{FF2B5EF4-FFF2-40B4-BE49-F238E27FC236}">
                <a16:creationId xmlns:a16="http://schemas.microsoft.com/office/drawing/2014/main" id="{0F272F7F-DF3E-6302-3E15-433149D566F0}"/>
              </a:ext>
            </a:extLst>
          </p:cNvPr>
          <p:cNvSpPr>
            <a:spLocks noGrp="1"/>
          </p:cNvSpPr>
          <p:nvPr>
            <p:ph type="pic" sz="quarter" idx="18"/>
          </p:nvPr>
        </p:nvSpPr>
        <p:spPr>
          <a:xfrm>
            <a:off x="4186800" y="380880"/>
            <a:ext cx="3762000" cy="533412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
        <p:nvSpPr>
          <p:cNvPr id="28" name="Tijdelijke aanduiding voor afbeelding 7">
            <a:extLst>
              <a:ext uri="{FF2B5EF4-FFF2-40B4-BE49-F238E27FC236}">
                <a16:creationId xmlns:a16="http://schemas.microsoft.com/office/drawing/2014/main" id="{C2B95EC5-D995-5022-64AB-295193E99998}"/>
              </a:ext>
            </a:extLst>
          </p:cNvPr>
          <p:cNvSpPr>
            <a:spLocks noGrp="1"/>
          </p:cNvSpPr>
          <p:nvPr>
            <p:ph type="pic" sz="quarter" idx="21"/>
          </p:nvPr>
        </p:nvSpPr>
        <p:spPr>
          <a:xfrm>
            <a:off x="8046720" y="380880"/>
            <a:ext cx="3762000" cy="533412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
        <p:nvSpPr>
          <p:cNvPr id="5" name="Titel 4">
            <a:extLst>
              <a:ext uri="{FF2B5EF4-FFF2-40B4-BE49-F238E27FC236}">
                <a16:creationId xmlns:a16="http://schemas.microsoft.com/office/drawing/2014/main" id="{BA1841BA-F172-B2D6-135F-D1EF044F0C79}"/>
              </a:ext>
            </a:extLst>
          </p:cNvPr>
          <p:cNvSpPr>
            <a:spLocks noGrp="1"/>
          </p:cNvSpPr>
          <p:nvPr>
            <p:ph type="title"/>
          </p:nvPr>
        </p:nvSpPr>
        <p:spPr>
          <a:xfrm>
            <a:off x="360000" y="345600"/>
            <a:ext cx="3574800" cy="1260000"/>
          </a:xfrm>
        </p:spPr>
        <p:txBody>
          <a:bodyPr/>
          <a:lstStyle/>
          <a:p>
            <a:r>
              <a:rPr lang="de-DE" noProof="0"/>
              <a:t>Mastertitelformat bearbeiten</a:t>
            </a:r>
          </a:p>
        </p:txBody>
      </p:sp>
      <p:sp>
        <p:nvSpPr>
          <p:cNvPr id="15" name="Tijdelijke aanduiding voor inhoud 14">
            <a:extLst>
              <a:ext uri="{FF2B5EF4-FFF2-40B4-BE49-F238E27FC236}">
                <a16:creationId xmlns:a16="http://schemas.microsoft.com/office/drawing/2014/main" id="{FF4ABA6B-F608-6711-6B15-0A99FF12FA01}"/>
              </a:ext>
            </a:extLst>
          </p:cNvPr>
          <p:cNvSpPr>
            <a:spLocks noGrp="1"/>
          </p:cNvSpPr>
          <p:nvPr>
            <p:ph sz="quarter" idx="22"/>
          </p:nvPr>
        </p:nvSpPr>
        <p:spPr>
          <a:xfrm>
            <a:off x="360363" y="1878013"/>
            <a:ext cx="3729037" cy="3836987"/>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grpSp>
        <p:nvGrpSpPr>
          <p:cNvPr id="2" name="Groep 1">
            <a:extLst>
              <a:ext uri="{FF2B5EF4-FFF2-40B4-BE49-F238E27FC236}">
                <a16:creationId xmlns:a16="http://schemas.microsoft.com/office/drawing/2014/main" id="{62FBDB71-6CB1-C5E6-685C-356BC1BC9B02}"/>
              </a:ext>
            </a:extLst>
          </p:cNvPr>
          <p:cNvGrpSpPr/>
          <p:nvPr userDrawn="1"/>
        </p:nvGrpSpPr>
        <p:grpSpPr>
          <a:xfrm>
            <a:off x="-2988161" y="-1"/>
            <a:ext cx="18095826" cy="6858001"/>
            <a:chOff x="-2988161" y="-1"/>
            <a:chExt cx="18095826" cy="6858001"/>
          </a:xfrm>
        </p:grpSpPr>
        <p:grpSp>
          <p:nvGrpSpPr>
            <p:cNvPr id="6" name="Groep 5">
              <a:extLst>
                <a:ext uri="{FF2B5EF4-FFF2-40B4-BE49-F238E27FC236}">
                  <a16:creationId xmlns:a16="http://schemas.microsoft.com/office/drawing/2014/main" id="{038088A3-C30A-3D53-822D-FAFB57291911}"/>
                </a:ext>
              </a:extLst>
            </p:cNvPr>
            <p:cNvGrpSpPr/>
            <p:nvPr userDrawn="1"/>
          </p:nvGrpSpPr>
          <p:grpSpPr>
            <a:xfrm>
              <a:off x="-2915664" y="-1"/>
              <a:ext cx="18023329" cy="6858001"/>
              <a:chOff x="-2915664" y="-1"/>
              <a:chExt cx="18023329" cy="6858001"/>
            </a:xfrm>
          </p:grpSpPr>
          <p:grpSp>
            <p:nvGrpSpPr>
              <p:cNvPr id="8" name="Groep 7">
                <a:extLst>
                  <a:ext uri="{FF2B5EF4-FFF2-40B4-BE49-F238E27FC236}">
                    <a16:creationId xmlns:a16="http://schemas.microsoft.com/office/drawing/2014/main" id="{3A0667DE-56E0-12FD-8C20-46CDF8FBC8E0}"/>
                  </a:ext>
                </a:extLst>
              </p:cNvPr>
              <p:cNvGrpSpPr/>
              <p:nvPr userDrawn="1"/>
            </p:nvGrpSpPr>
            <p:grpSpPr>
              <a:xfrm>
                <a:off x="12437490" y="-1"/>
                <a:ext cx="2670175" cy="6858001"/>
                <a:chOff x="12443133" y="-1"/>
                <a:chExt cx="2670175" cy="6858001"/>
              </a:xfrm>
            </p:grpSpPr>
            <p:sp>
              <p:nvSpPr>
                <p:cNvPr id="10" name="Tekstvak 30">
                  <a:extLst>
                    <a:ext uri="{FF2B5EF4-FFF2-40B4-BE49-F238E27FC236}">
                      <a16:creationId xmlns:a16="http://schemas.microsoft.com/office/drawing/2014/main" id="{9742059B-AEB4-5476-A54C-E09F4D9DAC31}"/>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auto">
                    <a:spcBef>
                      <a:spcPts val="0"/>
                    </a:spcBef>
                    <a:spcAft>
                      <a:spcPts val="0"/>
                    </a:spcAft>
                    <a:defRPr/>
                  </a:pPr>
                  <a:r>
                    <a:rPr lang="de-DE" sz="1200" b="1" i="0" u="none" baseline="0" noProof="0">
                      <a:solidFill>
                        <a:schemeClr val="tx2"/>
                      </a:solidFill>
                      <a:latin typeface="Arial" panose="020B0604020202020204" pitchFamily="34" charset="0"/>
                      <a:cs typeface="Arial" panose="020B0604020202020204" pitchFamily="34" charset="0"/>
                    </a:rPr>
                    <a:t>Bild einfügen oder ersetzen</a:t>
                  </a:r>
                </a:p>
                <a:p>
                  <a:pPr algn="l" rtl="0" fontAlgn="auto">
                    <a:spcBef>
                      <a:spcPts val="0"/>
                    </a:spcBef>
                    <a:spcAft>
                      <a:spcPts val="600"/>
                    </a:spcAft>
                    <a:defRPr/>
                  </a:pPr>
                  <a:r>
                    <a:rPr lang="de-DE" sz="1200" b="0" i="0" u="none" baseline="0" noProof="0">
                      <a:solidFill>
                        <a:schemeClr val="tx2"/>
                      </a:solidFill>
                      <a:latin typeface="Arial" panose="020B0604020202020204" pitchFamily="34" charset="0"/>
                      <a:cs typeface="Arial" panose="020B0604020202020204" pitchFamily="34" charset="0"/>
                    </a:rPr>
                    <a:t>Dieses Folienlayout verfügt über einen Bildplatzhalter.</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das Foto löschen, indem Sie es anklicken und auf „Ausschneiden“ drücken.</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Platzieren Sie ein Foto im leeren Platzhalter, indem Sie das kleine Foto-Icon anklicken.</a:t>
                  </a: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jetzt Ihr eigenes Foto auswählen.</a:t>
                  </a:r>
                </a:p>
                <a:p>
                  <a:pPr algn="l" rtl="0" fontAlgn="auto">
                    <a:spcBef>
                      <a:spcPts val="0"/>
                    </a:spcBef>
                    <a:spcAft>
                      <a:spcPts val="600"/>
                    </a:spcAft>
                    <a:buFont typeface="+mj-lt"/>
                    <a:buNone/>
                    <a:defRPr/>
                  </a:pPr>
                  <a:br>
                    <a:rPr lang="de-DE" sz="1200" noProof="0">
                      <a:solidFill>
                        <a:schemeClr val="tx2"/>
                      </a:solidFill>
                      <a:latin typeface="Arial" panose="020B0604020202020204" pitchFamily="34" charset="0"/>
                      <a:cs typeface="Arial" panose="020B0604020202020204" pitchFamily="34" charset="0"/>
                    </a:rPr>
                  </a:br>
                  <a:r>
                    <a:rPr lang="de-DE" sz="1200" b="1" i="0" u="none" baseline="0" noProof="0">
                      <a:solidFill>
                        <a:schemeClr val="tx2"/>
                      </a:solidFill>
                      <a:latin typeface="Arial" panose="020B0604020202020204" pitchFamily="34" charset="0"/>
                      <a:cs typeface="Arial" panose="020B0604020202020204" pitchFamily="34" charset="0"/>
                    </a:rPr>
                    <a:t>Der Bildplatzhalter schneidet das eingefügte Bild automatisch zu. Für einen anderen Zuschnitt klicken Sie das Bild mit der rechten Maustaste an und wählen Sie „Zuschneiden“ aus. </a:t>
                  </a: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Dann wählen und ziehen Sie einen der Eckkreise (während Sie die Shift-Taste Ihrer Tastatur gedrückt halten), um die Größe des Fotos anzupassen.</a:t>
                  </a: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Durch Anklicken und Ziehen des Bildes (im Modus „Zuschneiden“) können Sie das Bild innerhalb des Platzhalters bewegen.</a:t>
                  </a:r>
                </a:p>
                <a:p>
                  <a:pPr algn="l" rtl="0" fontAlgn="auto">
                    <a:spcBef>
                      <a:spcPts val="0"/>
                    </a:spcBef>
                    <a:spcAft>
                      <a:spcPts val="600"/>
                    </a:spcAft>
                    <a:buFont typeface="+mj-lt"/>
                    <a:buNone/>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pic>
              <p:nvPicPr>
                <p:cNvPr id="11" name="Afbeelding 10">
                  <a:extLst>
                    <a:ext uri="{FF2B5EF4-FFF2-40B4-BE49-F238E27FC236}">
                      <a16:creationId xmlns:a16="http://schemas.microsoft.com/office/drawing/2014/main" id="{A91E0031-AD2E-83BE-5EEF-D806C920E4A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36488" y="4262985"/>
                  <a:ext cx="630548" cy="40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1">
                  <a:extLst>
                    <a:ext uri="{FF2B5EF4-FFF2-40B4-BE49-F238E27FC236}">
                      <a16:creationId xmlns:a16="http://schemas.microsoft.com/office/drawing/2014/main" id="{0968478B-1AB2-1DBA-CFB2-7E1264C82552}"/>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8771" y="1986976"/>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kstvak 14">
                <a:extLst>
                  <a:ext uri="{FF2B5EF4-FFF2-40B4-BE49-F238E27FC236}">
                    <a16:creationId xmlns:a16="http://schemas.microsoft.com/office/drawing/2014/main" id="{F02FB7FD-4B81-4AA6-03EA-4CA8F3A43F86}"/>
                  </a:ext>
                </a:extLst>
              </p:cNvPr>
              <p:cNvSpPr txBox="1"/>
              <p:nvPr userDrawn="1"/>
            </p:nvSpPr>
            <p:spPr bwMode="auto">
              <a:xfrm>
                <a:off x="-2915664" y="-1"/>
                <a:ext cx="2670175" cy="6858001"/>
              </a:xfrm>
              <a:prstGeom prst="rect">
                <a:avLst/>
              </a:prstGeom>
              <a:solidFill>
                <a:schemeClr val="bg1">
                  <a:lumMod val="95000"/>
                </a:schemeClr>
              </a:solidFill>
            </p:spPr>
            <p:txBody>
              <a:bodyPr lIns="90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fontAlgn="auto" latinLnBrk="0" hangingPunct="1">
                  <a:spcBef>
                    <a:spcPts val="0"/>
                  </a:spcBef>
                  <a:spcAft>
                    <a:spcPts val="600"/>
                  </a:spcAft>
                  <a:buFont typeface="+mj-lt"/>
                  <a:buNone/>
                  <a:defRPr/>
                </a:pPr>
                <a:r>
                  <a:rPr lang="de-DE" sz="1200" b="1" kern="1200" noProof="0">
                    <a:solidFill>
                      <a:schemeClr val="tx2"/>
                    </a:solidFill>
                    <a:latin typeface="Arial" panose="020B0604020202020204" pitchFamily="34" charset="0"/>
                    <a:ea typeface="+mn-ea"/>
                    <a:cs typeface="Arial" panose="020B0604020202020204" pitchFamily="34" charset="0"/>
                  </a:rPr>
                  <a:t>Dateigröße reduzieren</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Vermeiden Sie große Dateien, indem Sie die Bilder komprimieren. Doppelklicken sie auf ein Bild (mit Ausnahme der Titelfolien) und klicken Sie auf „Bild komprimieren“. Wählen Sie „Drucken“ (220 ppi) für</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Siebdrucke. Wählen Sie für alle anderen Bilder „Web“ (150 ppi).</a:t>
                </a: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Deaktivieren Sie "Nur für dieses Bild übernehmen", wenn Sie alle Bilder in Ihrer Präsentation komprimieren möchten.</a:t>
                </a:r>
              </a:p>
              <a:p>
                <a:pPr algn="l" rtl="0">
                  <a:spcAft>
                    <a:spcPts val="600"/>
                  </a:spcAft>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grpSp>
        <p:pic>
          <p:nvPicPr>
            <p:cNvPr id="7" name="Grafik 20">
              <a:extLst>
                <a:ext uri="{FF2B5EF4-FFF2-40B4-BE49-F238E27FC236}">
                  <a16:creationId xmlns:a16="http://schemas.microsoft.com/office/drawing/2014/main" id="{D242ED57-5672-3D64-BC7A-23AEC42FEE4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988161" y="1959578"/>
              <a:ext cx="2087005" cy="382764"/>
            </a:xfrm>
            <a:prstGeom prst="rect">
              <a:avLst/>
            </a:prstGeom>
          </p:spPr>
        </p:pic>
      </p:grpSp>
    </p:spTree>
    <p:extLst>
      <p:ext uri="{BB962C8B-B14F-4D97-AF65-F5344CB8AC3E}">
        <p14:creationId xmlns:p14="http://schemas.microsoft.com/office/powerpoint/2010/main" val="1126109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3 column">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78D855C5-14B3-5643-E9EC-84077AABC270}"/>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8E1BA312-D0B5-9039-329A-EBCEBFE8CF71}"/>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5" name="Tijdelijke aanduiding voor afbeelding 7">
            <a:extLst>
              <a:ext uri="{FF2B5EF4-FFF2-40B4-BE49-F238E27FC236}">
                <a16:creationId xmlns:a16="http://schemas.microsoft.com/office/drawing/2014/main" id="{003BB743-EFFF-5C7F-FA0F-E991447076EF}"/>
              </a:ext>
            </a:extLst>
          </p:cNvPr>
          <p:cNvSpPr>
            <a:spLocks noGrp="1"/>
          </p:cNvSpPr>
          <p:nvPr>
            <p:ph type="pic" sz="quarter" idx="15" hasCustomPrompt="1"/>
          </p:nvPr>
        </p:nvSpPr>
        <p:spPr>
          <a:xfrm>
            <a:off x="360000" y="3427200"/>
            <a:ext cx="3729600" cy="22860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err="1"/>
              <a:t>Klik</a:t>
            </a:r>
            <a:r>
              <a:rPr lang="de-DE" noProof="0"/>
              <a:t> </a:t>
            </a:r>
            <a:r>
              <a:rPr lang="de-DE" noProof="0" err="1"/>
              <a:t>op</a:t>
            </a:r>
            <a:r>
              <a:rPr lang="de-DE" noProof="0"/>
              <a:t> </a:t>
            </a:r>
            <a:r>
              <a:rPr lang="de-DE" noProof="0" err="1"/>
              <a:t>het</a:t>
            </a:r>
            <a:r>
              <a:rPr lang="de-DE" noProof="0"/>
              <a:t> </a:t>
            </a:r>
            <a:r>
              <a:rPr lang="de-DE" noProof="0" err="1"/>
              <a:t>pictogram</a:t>
            </a:r>
            <a:r>
              <a:rPr lang="de-DE" noProof="0"/>
              <a:t> als u </a:t>
            </a:r>
            <a:r>
              <a:rPr lang="de-DE" noProof="0" err="1"/>
              <a:t>een</a:t>
            </a:r>
            <a:r>
              <a:rPr lang="de-DE" noProof="0"/>
              <a:t> </a:t>
            </a:r>
            <a:r>
              <a:rPr lang="de-DE" noProof="0" err="1"/>
              <a:t>afbeelding</a:t>
            </a:r>
            <a:r>
              <a:rPr lang="de-DE" noProof="0"/>
              <a:t> </a:t>
            </a:r>
            <a:r>
              <a:rPr lang="de-DE" noProof="0" err="1"/>
              <a:t>wilt</a:t>
            </a:r>
            <a:r>
              <a:rPr lang="de-DE" noProof="0"/>
              <a:t> </a:t>
            </a:r>
            <a:r>
              <a:rPr lang="de-DE" noProof="0" err="1"/>
              <a:t>toevoegen</a:t>
            </a:r>
            <a:endParaRPr lang="de-DE" noProof="0"/>
          </a:p>
        </p:txBody>
      </p:sp>
      <p:sp>
        <p:nvSpPr>
          <p:cNvPr id="16" name="Tijdelijke aanduiding voor tekst 15">
            <a:extLst>
              <a:ext uri="{FF2B5EF4-FFF2-40B4-BE49-F238E27FC236}">
                <a16:creationId xmlns:a16="http://schemas.microsoft.com/office/drawing/2014/main" id="{749D1994-8221-3194-83A3-0993CBB1AC3D}"/>
              </a:ext>
            </a:extLst>
          </p:cNvPr>
          <p:cNvSpPr>
            <a:spLocks noGrp="1"/>
          </p:cNvSpPr>
          <p:nvPr>
            <p:ph type="body" sz="quarter" idx="16" hasCustomPrompt="1"/>
          </p:nvPr>
        </p:nvSpPr>
        <p:spPr>
          <a:xfrm>
            <a:off x="360000" y="2245291"/>
            <a:ext cx="3751200" cy="324000"/>
          </a:xfrm>
          <a:prstGeom prst="rect">
            <a:avLst/>
          </a:prstGeom>
        </p:spPr>
        <p:txBody>
          <a:bodyPr>
            <a:normAutofit/>
          </a:bodyPr>
          <a:lstStyle>
            <a:lvl1pPr marL="0" indent="0">
              <a:lnSpc>
                <a:spcPts val="22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err="1"/>
              <a:t>Klikken</a:t>
            </a:r>
            <a:r>
              <a:rPr lang="de-DE" noProof="0"/>
              <a:t> </a:t>
            </a:r>
            <a:r>
              <a:rPr lang="de-DE" noProof="0" err="1"/>
              <a:t>om</a:t>
            </a:r>
            <a:r>
              <a:rPr lang="de-DE" noProof="0"/>
              <a:t> de </a:t>
            </a:r>
            <a:r>
              <a:rPr lang="de-DE" noProof="0" err="1"/>
              <a:t>tekststijl</a:t>
            </a:r>
            <a:r>
              <a:rPr lang="de-DE" noProof="0"/>
              <a:t> van </a:t>
            </a:r>
            <a:r>
              <a:rPr lang="de-DE" noProof="0" err="1"/>
              <a:t>het</a:t>
            </a:r>
            <a:r>
              <a:rPr lang="de-DE" noProof="0"/>
              <a:t> </a:t>
            </a:r>
            <a:r>
              <a:rPr lang="de-DE" noProof="0" err="1"/>
              <a:t>model</a:t>
            </a:r>
            <a:r>
              <a:rPr lang="de-DE" noProof="0"/>
              <a:t> </a:t>
            </a:r>
            <a:r>
              <a:rPr lang="de-DE" noProof="0" err="1"/>
              <a:t>te</a:t>
            </a:r>
            <a:r>
              <a:rPr lang="de-DE" noProof="0"/>
              <a:t> </a:t>
            </a:r>
            <a:r>
              <a:rPr lang="de-DE" noProof="0" err="1"/>
              <a:t>bewerken</a:t>
            </a:r>
            <a:endParaRPr lang="de-DE" noProof="0"/>
          </a:p>
        </p:txBody>
      </p:sp>
      <p:sp>
        <p:nvSpPr>
          <p:cNvPr id="17" name="Tijdelijke aanduiding voor tekst 15">
            <a:extLst>
              <a:ext uri="{FF2B5EF4-FFF2-40B4-BE49-F238E27FC236}">
                <a16:creationId xmlns:a16="http://schemas.microsoft.com/office/drawing/2014/main" id="{6630D401-8D77-0048-DD6A-1C5C4A0E76F6}"/>
              </a:ext>
            </a:extLst>
          </p:cNvPr>
          <p:cNvSpPr>
            <a:spLocks noGrp="1"/>
          </p:cNvSpPr>
          <p:nvPr>
            <p:ph type="body" sz="quarter" idx="17" hasCustomPrompt="1"/>
          </p:nvPr>
        </p:nvSpPr>
        <p:spPr>
          <a:xfrm>
            <a:off x="360000" y="2664000"/>
            <a:ext cx="3744000" cy="504000"/>
          </a:xfrm>
          <a:prstGeom prst="rect">
            <a:avLst/>
          </a:prstGeom>
        </p:spPr>
        <p:txBody>
          <a:bodyPr>
            <a:normAutofit/>
          </a:bodyPr>
          <a:lstStyle>
            <a:lvl1pPr marL="0" indent="0">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err="1"/>
              <a:t>Klikken</a:t>
            </a:r>
            <a:r>
              <a:rPr lang="de-DE" noProof="0"/>
              <a:t> </a:t>
            </a:r>
            <a:r>
              <a:rPr lang="de-DE" noProof="0" err="1"/>
              <a:t>om</a:t>
            </a:r>
            <a:r>
              <a:rPr lang="de-DE" noProof="0"/>
              <a:t> de </a:t>
            </a:r>
            <a:r>
              <a:rPr lang="de-DE" noProof="0" err="1"/>
              <a:t>tekststijl</a:t>
            </a:r>
            <a:r>
              <a:rPr lang="de-DE" noProof="0"/>
              <a:t> van </a:t>
            </a:r>
            <a:r>
              <a:rPr lang="de-DE" noProof="0" err="1"/>
              <a:t>het</a:t>
            </a:r>
            <a:r>
              <a:rPr lang="de-DE" noProof="0"/>
              <a:t> </a:t>
            </a:r>
            <a:r>
              <a:rPr lang="de-DE" noProof="0" err="1"/>
              <a:t>model</a:t>
            </a:r>
            <a:r>
              <a:rPr lang="de-DE" noProof="0"/>
              <a:t> </a:t>
            </a:r>
            <a:r>
              <a:rPr lang="de-DE" noProof="0" err="1"/>
              <a:t>te</a:t>
            </a:r>
            <a:r>
              <a:rPr lang="de-DE" noProof="0"/>
              <a:t> </a:t>
            </a:r>
            <a:r>
              <a:rPr lang="de-DE" noProof="0" err="1"/>
              <a:t>bewerken</a:t>
            </a:r>
            <a:endParaRPr lang="de-DE" noProof="0"/>
          </a:p>
        </p:txBody>
      </p:sp>
      <p:sp>
        <p:nvSpPr>
          <p:cNvPr id="25" name="Tijdelijke aanduiding voor afbeelding 7">
            <a:extLst>
              <a:ext uri="{FF2B5EF4-FFF2-40B4-BE49-F238E27FC236}">
                <a16:creationId xmlns:a16="http://schemas.microsoft.com/office/drawing/2014/main" id="{0F272F7F-DF3E-6302-3E15-433149D566F0}"/>
              </a:ext>
            </a:extLst>
          </p:cNvPr>
          <p:cNvSpPr>
            <a:spLocks noGrp="1"/>
          </p:cNvSpPr>
          <p:nvPr>
            <p:ph type="pic" sz="quarter" idx="18" hasCustomPrompt="1"/>
          </p:nvPr>
        </p:nvSpPr>
        <p:spPr>
          <a:xfrm>
            <a:off x="4230000" y="3427200"/>
            <a:ext cx="3729600" cy="22860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err="1"/>
              <a:t>Klik</a:t>
            </a:r>
            <a:r>
              <a:rPr lang="de-DE" noProof="0"/>
              <a:t> </a:t>
            </a:r>
            <a:r>
              <a:rPr lang="de-DE" noProof="0" err="1"/>
              <a:t>op</a:t>
            </a:r>
            <a:r>
              <a:rPr lang="de-DE" noProof="0"/>
              <a:t> </a:t>
            </a:r>
            <a:r>
              <a:rPr lang="de-DE" noProof="0" err="1"/>
              <a:t>het</a:t>
            </a:r>
            <a:r>
              <a:rPr lang="de-DE" noProof="0"/>
              <a:t> </a:t>
            </a:r>
            <a:r>
              <a:rPr lang="de-DE" noProof="0" err="1"/>
              <a:t>pictogram</a:t>
            </a:r>
            <a:r>
              <a:rPr lang="de-DE" noProof="0"/>
              <a:t> als u </a:t>
            </a:r>
            <a:r>
              <a:rPr lang="de-DE" noProof="0" err="1"/>
              <a:t>een</a:t>
            </a:r>
            <a:r>
              <a:rPr lang="de-DE" noProof="0"/>
              <a:t> </a:t>
            </a:r>
            <a:r>
              <a:rPr lang="de-DE" noProof="0" err="1"/>
              <a:t>afbeelding</a:t>
            </a:r>
            <a:r>
              <a:rPr lang="de-DE" noProof="0"/>
              <a:t> </a:t>
            </a:r>
            <a:r>
              <a:rPr lang="de-DE" noProof="0" err="1"/>
              <a:t>wilt</a:t>
            </a:r>
            <a:r>
              <a:rPr lang="de-DE" noProof="0"/>
              <a:t> </a:t>
            </a:r>
            <a:r>
              <a:rPr lang="de-DE" noProof="0" err="1"/>
              <a:t>toevoegen</a:t>
            </a:r>
            <a:endParaRPr lang="de-DE" noProof="0"/>
          </a:p>
        </p:txBody>
      </p:sp>
      <p:sp>
        <p:nvSpPr>
          <p:cNvPr id="28" name="Tijdelijke aanduiding voor afbeelding 7">
            <a:extLst>
              <a:ext uri="{FF2B5EF4-FFF2-40B4-BE49-F238E27FC236}">
                <a16:creationId xmlns:a16="http://schemas.microsoft.com/office/drawing/2014/main" id="{C2B95EC5-D995-5022-64AB-295193E99998}"/>
              </a:ext>
            </a:extLst>
          </p:cNvPr>
          <p:cNvSpPr>
            <a:spLocks noGrp="1"/>
          </p:cNvSpPr>
          <p:nvPr>
            <p:ph type="pic" sz="quarter" idx="21" hasCustomPrompt="1"/>
          </p:nvPr>
        </p:nvSpPr>
        <p:spPr>
          <a:xfrm>
            <a:off x="8064000" y="3427200"/>
            <a:ext cx="3729600" cy="22860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err="1"/>
              <a:t>Klik</a:t>
            </a:r>
            <a:r>
              <a:rPr lang="de-DE" noProof="0"/>
              <a:t> </a:t>
            </a:r>
            <a:r>
              <a:rPr lang="de-DE" noProof="0" err="1"/>
              <a:t>op</a:t>
            </a:r>
            <a:r>
              <a:rPr lang="de-DE" noProof="0"/>
              <a:t> </a:t>
            </a:r>
            <a:r>
              <a:rPr lang="de-DE" noProof="0" err="1"/>
              <a:t>het</a:t>
            </a:r>
            <a:r>
              <a:rPr lang="de-DE" noProof="0"/>
              <a:t> </a:t>
            </a:r>
            <a:r>
              <a:rPr lang="de-DE" noProof="0" err="1"/>
              <a:t>pictogram</a:t>
            </a:r>
            <a:r>
              <a:rPr lang="de-DE" noProof="0"/>
              <a:t> als u </a:t>
            </a:r>
            <a:r>
              <a:rPr lang="de-DE" noProof="0" err="1"/>
              <a:t>een</a:t>
            </a:r>
            <a:r>
              <a:rPr lang="de-DE" noProof="0"/>
              <a:t> </a:t>
            </a:r>
            <a:r>
              <a:rPr lang="de-DE" noProof="0" err="1"/>
              <a:t>afbeelding</a:t>
            </a:r>
            <a:r>
              <a:rPr lang="de-DE" noProof="0"/>
              <a:t> </a:t>
            </a:r>
            <a:r>
              <a:rPr lang="de-DE" noProof="0" err="1"/>
              <a:t>wilt</a:t>
            </a:r>
            <a:r>
              <a:rPr lang="de-DE" noProof="0"/>
              <a:t> </a:t>
            </a:r>
            <a:r>
              <a:rPr lang="de-DE" noProof="0" err="1"/>
              <a:t>toevoegen</a:t>
            </a:r>
            <a:endParaRPr lang="de-DE" noProof="0"/>
          </a:p>
        </p:txBody>
      </p:sp>
      <p:sp>
        <p:nvSpPr>
          <p:cNvPr id="8" name="Tijdelijke aanduiding voor tekst 15">
            <a:extLst>
              <a:ext uri="{FF2B5EF4-FFF2-40B4-BE49-F238E27FC236}">
                <a16:creationId xmlns:a16="http://schemas.microsoft.com/office/drawing/2014/main" id="{4CC4B829-29AB-82DD-E1D8-55EDFF8C353E}"/>
              </a:ext>
            </a:extLst>
          </p:cNvPr>
          <p:cNvSpPr>
            <a:spLocks noGrp="1"/>
          </p:cNvSpPr>
          <p:nvPr>
            <p:ph type="body" sz="quarter" idx="22" hasCustomPrompt="1"/>
          </p:nvPr>
        </p:nvSpPr>
        <p:spPr>
          <a:xfrm>
            <a:off x="4219200" y="2245291"/>
            <a:ext cx="3751200" cy="324000"/>
          </a:xfrm>
          <a:prstGeom prst="rect">
            <a:avLst/>
          </a:prstGeom>
        </p:spPr>
        <p:txBody>
          <a:bodyPr>
            <a:normAutofit/>
          </a:bodyPr>
          <a:lstStyle>
            <a:lvl1pPr marL="0" indent="0">
              <a:lnSpc>
                <a:spcPts val="22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err="1"/>
              <a:t>Klikken</a:t>
            </a:r>
            <a:r>
              <a:rPr lang="de-DE" noProof="0"/>
              <a:t> </a:t>
            </a:r>
            <a:r>
              <a:rPr lang="de-DE" noProof="0" err="1"/>
              <a:t>om</a:t>
            </a:r>
            <a:r>
              <a:rPr lang="de-DE" noProof="0"/>
              <a:t> de </a:t>
            </a:r>
            <a:r>
              <a:rPr lang="de-DE" noProof="0" err="1"/>
              <a:t>tekststijl</a:t>
            </a:r>
            <a:r>
              <a:rPr lang="de-DE" noProof="0"/>
              <a:t> van </a:t>
            </a:r>
            <a:r>
              <a:rPr lang="de-DE" noProof="0" err="1"/>
              <a:t>het</a:t>
            </a:r>
            <a:r>
              <a:rPr lang="de-DE" noProof="0"/>
              <a:t> </a:t>
            </a:r>
            <a:r>
              <a:rPr lang="de-DE" noProof="0" err="1"/>
              <a:t>model</a:t>
            </a:r>
            <a:r>
              <a:rPr lang="de-DE" noProof="0"/>
              <a:t> </a:t>
            </a:r>
            <a:r>
              <a:rPr lang="de-DE" noProof="0" err="1"/>
              <a:t>te</a:t>
            </a:r>
            <a:r>
              <a:rPr lang="de-DE" noProof="0"/>
              <a:t> </a:t>
            </a:r>
            <a:r>
              <a:rPr lang="de-DE" noProof="0" err="1"/>
              <a:t>bewerken</a:t>
            </a:r>
            <a:endParaRPr lang="de-DE" noProof="0"/>
          </a:p>
        </p:txBody>
      </p:sp>
      <p:sp>
        <p:nvSpPr>
          <p:cNvPr id="9" name="Tijdelijke aanduiding voor tekst 15">
            <a:extLst>
              <a:ext uri="{FF2B5EF4-FFF2-40B4-BE49-F238E27FC236}">
                <a16:creationId xmlns:a16="http://schemas.microsoft.com/office/drawing/2014/main" id="{C46089BC-EB33-2103-443E-0B239F3B2AF8}"/>
              </a:ext>
            </a:extLst>
          </p:cNvPr>
          <p:cNvSpPr>
            <a:spLocks noGrp="1"/>
          </p:cNvSpPr>
          <p:nvPr>
            <p:ph type="body" sz="quarter" idx="23" hasCustomPrompt="1"/>
          </p:nvPr>
        </p:nvSpPr>
        <p:spPr>
          <a:xfrm>
            <a:off x="4219200" y="2664000"/>
            <a:ext cx="3744000" cy="504000"/>
          </a:xfrm>
          <a:prstGeom prst="rect">
            <a:avLst/>
          </a:prstGeom>
        </p:spPr>
        <p:txBody>
          <a:bodyPr>
            <a:normAutofit/>
          </a:bodyPr>
          <a:lstStyle>
            <a:lvl1pPr marL="0" indent="0">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err="1"/>
              <a:t>Klikken</a:t>
            </a:r>
            <a:r>
              <a:rPr lang="de-DE" noProof="0"/>
              <a:t> </a:t>
            </a:r>
            <a:r>
              <a:rPr lang="de-DE" noProof="0" err="1"/>
              <a:t>om</a:t>
            </a:r>
            <a:r>
              <a:rPr lang="de-DE" noProof="0"/>
              <a:t> de </a:t>
            </a:r>
            <a:r>
              <a:rPr lang="de-DE" noProof="0" err="1"/>
              <a:t>tekststijl</a:t>
            </a:r>
            <a:r>
              <a:rPr lang="de-DE" noProof="0"/>
              <a:t> van </a:t>
            </a:r>
            <a:r>
              <a:rPr lang="de-DE" noProof="0" err="1"/>
              <a:t>het</a:t>
            </a:r>
            <a:r>
              <a:rPr lang="de-DE" noProof="0"/>
              <a:t> </a:t>
            </a:r>
            <a:r>
              <a:rPr lang="de-DE" noProof="0" err="1"/>
              <a:t>model</a:t>
            </a:r>
            <a:r>
              <a:rPr lang="de-DE" noProof="0"/>
              <a:t> </a:t>
            </a:r>
            <a:r>
              <a:rPr lang="de-DE" noProof="0" err="1"/>
              <a:t>te</a:t>
            </a:r>
            <a:r>
              <a:rPr lang="de-DE" noProof="0"/>
              <a:t> </a:t>
            </a:r>
            <a:r>
              <a:rPr lang="de-DE" noProof="0" err="1"/>
              <a:t>bewerken</a:t>
            </a:r>
            <a:endParaRPr lang="de-DE" noProof="0"/>
          </a:p>
        </p:txBody>
      </p:sp>
      <p:sp>
        <p:nvSpPr>
          <p:cNvPr id="10" name="Tijdelijke aanduiding voor tekst 15">
            <a:extLst>
              <a:ext uri="{FF2B5EF4-FFF2-40B4-BE49-F238E27FC236}">
                <a16:creationId xmlns:a16="http://schemas.microsoft.com/office/drawing/2014/main" id="{51151F63-5933-7A0E-073D-E4AA6CE6CDB0}"/>
              </a:ext>
            </a:extLst>
          </p:cNvPr>
          <p:cNvSpPr>
            <a:spLocks noGrp="1"/>
          </p:cNvSpPr>
          <p:nvPr>
            <p:ph type="body" sz="quarter" idx="24" hasCustomPrompt="1"/>
          </p:nvPr>
        </p:nvSpPr>
        <p:spPr>
          <a:xfrm>
            <a:off x="8064000" y="2245291"/>
            <a:ext cx="3751200" cy="324000"/>
          </a:xfrm>
          <a:prstGeom prst="rect">
            <a:avLst/>
          </a:prstGeom>
        </p:spPr>
        <p:txBody>
          <a:bodyPr>
            <a:normAutofit/>
          </a:bodyPr>
          <a:lstStyle>
            <a:lvl1pPr marL="0" indent="0">
              <a:lnSpc>
                <a:spcPts val="22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err="1"/>
              <a:t>Klikken</a:t>
            </a:r>
            <a:r>
              <a:rPr lang="de-DE" noProof="0"/>
              <a:t> </a:t>
            </a:r>
            <a:r>
              <a:rPr lang="de-DE" noProof="0" err="1"/>
              <a:t>om</a:t>
            </a:r>
            <a:r>
              <a:rPr lang="de-DE" noProof="0"/>
              <a:t> de </a:t>
            </a:r>
            <a:r>
              <a:rPr lang="de-DE" noProof="0" err="1"/>
              <a:t>tekststijl</a:t>
            </a:r>
            <a:r>
              <a:rPr lang="de-DE" noProof="0"/>
              <a:t> van </a:t>
            </a:r>
            <a:r>
              <a:rPr lang="de-DE" noProof="0" err="1"/>
              <a:t>het</a:t>
            </a:r>
            <a:r>
              <a:rPr lang="de-DE" noProof="0"/>
              <a:t> </a:t>
            </a:r>
            <a:r>
              <a:rPr lang="de-DE" noProof="0" err="1"/>
              <a:t>model</a:t>
            </a:r>
            <a:r>
              <a:rPr lang="de-DE" noProof="0"/>
              <a:t> </a:t>
            </a:r>
            <a:r>
              <a:rPr lang="de-DE" noProof="0" err="1"/>
              <a:t>te</a:t>
            </a:r>
            <a:r>
              <a:rPr lang="de-DE" noProof="0"/>
              <a:t> </a:t>
            </a:r>
            <a:r>
              <a:rPr lang="de-DE" noProof="0" err="1"/>
              <a:t>bewerken</a:t>
            </a:r>
            <a:endParaRPr lang="de-DE" noProof="0"/>
          </a:p>
        </p:txBody>
      </p:sp>
      <p:sp>
        <p:nvSpPr>
          <p:cNvPr id="11" name="Tijdelijke aanduiding voor tekst 15">
            <a:extLst>
              <a:ext uri="{FF2B5EF4-FFF2-40B4-BE49-F238E27FC236}">
                <a16:creationId xmlns:a16="http://schemas.microsoft.com/office/drawing/2014/main" id="{BE57211E-D665-1B82-F0FD-54EC53AE2E7A}"/>
              </a:ext>
            </a:extLst>
          </p:cNvPr>
          <p:cNvSpPr>
            <a:spLocks noGrp="1"/>
          </p:cNvSpPr>
          <p:nvPr>
            <p:ph type="body" sz="quarter" idx="25" hasCustomPrompt="1"/>
          </p:nvPr>
        </p:nvSpPr>
        <p:spPr>
          <a:xfrm>
            <a:off x="8064000" y="2664000"/>
            <a:ext cx="3744000" cy="504000"/>
          </a:xfrm>
          <a:prstGeom prst="rect">
            <a:avLst/>
          </a:prstGeom>
        </p:spPr>
        <p:txBody>
          <a:bodyPr>
            <a:normAutofit/>
          </a:bodyPr>
          <a:lstStyle>
            <a:lvl1pPr marL="0" indent="0">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err="1"/>
              <a:t>Klikken</a:t>
            </a:r>
            <a:r>
              <a:rPr lang="de-DE" noProof="0"/>
              <a:t> </a:t>
            </a:r>
            <a:r>
              <a:rPr lang="de-DE" noProof="0" err="1"/>
              <a:t>om</a:t>
            </a:r>
            <a:r>
              <a:rPr lang="de-DE" noProof="0"/>
              <a:t> de </a:t>
            </a:r>
            <a:r>
              <a:rPr lang="de-DE" noProof="0" err="1"/>
              <a:t>tekststijl</a:t>
            </a:r>
            <a:r>
              <a:rPr lang="de-DE" noProof="0"/>
              <a:t> van </a:t>
            </a:r>
            <a:r>
              <a:rPr lang="de-DE" noProof="0" err="1"/>
              <a:t>het</a:t>
            </a:r>
            <a:r>
              <a:rPr lang="de-DE" noProof="0"/>
              <a:t> </a:t>
            </a:r>
            <a:r>
              <a:rPr lang="de-DE" noProof="0" err="1"/>
              <a:t>model</a:t>
            </a:r>
            <a:r>
              <a:rPr lang="de-DE" noProof="0"/>
              <a:t> </a:t>
            </a:r>
            <a:r>
              <a:rPr lang="de-DE" noProof="0" err="1"/>
              <a:t>te</a:t>
            </a:r>
            <a:r>
              <a:rPr lang="de-DE" noProof="0"/>
              <a:t> </a:t>
            </a:r>
            <a:r>
              <a:rPr lang="de-DE" noProof="0" err="1"/>
              <a:t>bewerken</a:t>
            </a:r>
            <a:endParaRPr lang="de-DE" noProof="0"/>
          </a:p>
        </p:txBody>
      </p:sp>
      <p:sp>
        <p:nvSpPr>
          <p:cNvPr id="13" name="Titel 12">
            <a:extLst>
              <a:ext uri="{FF2B5EF4-FFF2-40B4-BE49-F238E27FC236}">
                <a16:creationId xmlns:a16="http://schemas.microsoft.com/office/drawing/2014/main" id="{E6328D14-D12B-992E-6F20-A3BF84CDEF52}"/>
              </a:ext>
            </a:extLst>
          </p:cNvPr>
          <p:cNvSpPr>
            <a:spLocks noGrp="1"/>
          </p:cNvSpPr>
          <p:nvPr>
            <p:ph type="title"/>
          </p:nvPr>
        </p:nvSpPr>
        <p:spPr/>
        <p:txBody>
          <a:bodyPr/>
          <a:lstStyle/>
          <a:p>
            <a:r>
              <a:rPr lang="de-DE" noProof="0"/>
              <a:t>Mastertitelformat bearbeiten</a:t>
            </a:r>
          </a:p>
        </p:txBody>
      </p:sp>
      <p:grpSp>
        <p:nvGrpSpPr>
          <p:cNvPr id="2" name="Groep 1">
            <a:extLst>
              <a:ext uri="{FF2B5EF4-FFF2-40B4-BE49-F238E27FC236}">
                <a16:creationId xmlns:a16="http://schemas.microsoft.com/office/drawing/2014/main" id="{91CF9993-D4E1-94AB-DE73-56E37A2997C6}"/>
              </a:ext>
            </a:extLst>
          </p:cNvPr>
          <p:cNvGrpSpPr/>
          <p:nvPr userDrawn="1"/>
        </p:nvGrpSpPr>
        <p:grpSpPr>
          <a:xfrm>
            <a:off x="-2988161" y="-1"/>
            <a:ext cx="18095826" cy="6858001"/>
            <a:chOff x="-2988161" y="-1"/>
            <a:chExt cx="18095826" cy="6858001"/>
          </a:xfrm>
        </p:grpSpPr>
        <p:grpSp>
          <p:nvGrpSpPr>
            <p:cNvPr id="6" name="Groep 5">
              <a:extLst>
                <a:ext uri="{FF2B5EF4-FFF2-40B4-BE49-F238E27FC236}">
                  <a16:creationId xmlns:a16="http://schemas.microsoft.com/office/drawing/2014/main" id="{5C9D99F6-9A23-B625-FD83-C9E1DCA03CDB}"/>
                </a:ext>
              </a:extLst>
            </p:cNvPr>
            <p:cNvGrpSpPr/>
            <p:nvPr userDrawn="1"/>
          </p:nvGrpSpPr>
          <p:grpSpPr>
            <a:xfrm>
              <a:off x="-2915664" y="-1"/>
              <a:ext cx="18023329" cy="6858001"/>
              <a:chOff x="-2915664" y="-1"/>
              <a:chExt cx="18023329" cy="6858001"/>
            </a:xfrm>
          </p:grpSpPr>
          <p:grpSp>
            <p:nvGrpSpPr>
              <p:cNvPr id="12" name="Groep 11">
                <a:extLst>
                  <a:ext uri="{FF2B5EF4-FFF2-40B4-BE49-F238E27FC236}">
                    <a16:creationId xmlns:a16="http://schemas.microsoft.com/office/drawing/2014/main" id="{B774DC94-F31B-472C-37E5-F1A4CA1116C6}"/>
                  </a:ext>
                </a:extLst>
              </p:cNvPr>
              <p:cNvGrpSpPr/>
              <p:nvPr userDrawn="1"/>
            </p:nvGrpSpPr>
            <p:grpSpPr>
              <a:xfrm>
                <a:off x="12437490" y="-1"/>
                <a:ext cx="2670175" cy="6858001"/>
                <a:chOff x="12443133" y="-1"/>
                <a:chExt cx="2670175" cy="6858001"/>
              </a:xfrm>
            </p:grpSpPr>
            <p:sp>
              <p:nvSpPr>
                <p:cNvPr id="15" name="Tekstvak 30">
                  <a:extLst>
                    <a:ext uri="{FF2B5EF4-FFF2-40B4-BE49-F238E27FC236}">
                      <a16:creationId xmlns:a16="http://schemas.microsoft.com/office/drawing/2014/main" id="{07071989-C49E-6F98-9D64-A78824FC49F6}"/>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auto">
                    <a:spcBef>
                      <a:spcPts val="0"/>
                    </a:spcBef>
                    <a:spcAft>
                      <a:spcPts val="0"/>
                    </a:spcAft>
                    <a:defRPr/>
                  </a:pPr>
                  <a:r>
                    <a:rPr lang="de-DE" sz="1200" b="1" i="0" u="none" baseline="0" noProof="0">
                      <a:solidFill>
                        <a:schemeClr val="tx2"/>
                      </a:solidFill>
                      <a:latin typeface="Arial" panose="020B0604020202020204" pitchFamily="34" charset="0"/>
                      <a:cs typeface="Arial" panose="020B0604020202020204" pitchFamily="34" charset="0"/>
                    </a:rPr>
                    <a:t>Bild einfügen oder ersetzen</a:t>
                  </a:r>
                </a:p>
                <a:p>
                  <a:pPr algn="l" rtl="0" fontAlgn="auto">
                    <a:spcBef>
                      <a:spcPts val="0"/>
                    </a:spcBef>
                    <a:spcAft>
                      <a:spcPts val="600"/>
                    </a:spcAft>
                    <a:defRPr/>
                  </a:pPr>
                  <a:r>
                    <a:rPr lang="de-DE" sz="1200" b="0" i="0" u="none" baseline="0" noProof="0">
                      <a:solidFill>
                        <a:schemeClr val="tx2"/>
                      </a:solidFill>
                      <a:latin typeface="Arial" panose="020B0604020202020204" pitchFamily="34" charset="0"/>
                      <a:cs typeface="Arial" panose="020B0604020202020204" pitchFamily="34" charset="0"/>
                    </a:rPr>
                    <a:t>Dieses Folienlayout verfügt über einen Bildplatzhalter.</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das Foto löschen, indem Sie es anklicken und auf „Ausschneiden“ drücken.</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Platzieren Sie ein Foto im leeren Platzhalter, indem Sie das kleine Foto-Icon anklicken.</a:t>
                  </a: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jetzt Ihr eigenes Foto auswählen.</a:t>
                  </a:r>
                </a:p>
                <a:p>
                  <a:pPr algn="l" rtl="0" fontAlgn="auto">
                    <a:spcBef>
                      <a:spcPts val="0"/>
                    </a:spcBef>
                    <a:spcAft>
                      <a:spcPts val="600"/>
                    </a:spcAft>
                    <a:buFont typeface="+mj-lt"/>
                    <a:buNone/>
                    <a:defRPr/>
                  </a:pPr>
                  <a:br>
                    <a:rPr lang="de-DE" sz="1200" noProof="0">
                      <a:solidFill>
                        <a:schemeClr val="tx2"/>
                      </a:solidFill>
                      <a:latin typeface="Arial" panose="020B0604020202020204" pitchFamily="34" charset="0"/>
                      <a:cs typeface="Arial" panose="020B0604020202020204" pitchFamily="34" charset="0"/>
                    </a:rPr>
                  </a:br>
                  <a:r>
                    <a:rPr lang="de-DE" sz="1200" b="1" i="0" u="none" baseline="0" noProof="0">
                      <a:solidFill>
                        <a:schemeClr val="tx2"/>
                      </a:solidFill>
                      <a:latin typeface="Arial" panose="020B0604020202020204" pitchFamily="34" charset="0"/>
                      <a:cs typeface="Arial" panose="020B0604020202020204" pitchFamily="34" charset="0"/>
                    </a:rPr>
                    <a:t>Der Bildplatzhalter schneidet das eingefügte Bild automatisch zu. Für einen anderen Zuschnitt klicken Sie das Bild mit der rechten Maustaste an und wählen Sie „Zuschneiden“ aus. </a:t>
                  </a: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Dann wählen und ziehen Sie einen der Eckkreise (während Sie die Shift-Taste Ihrer Tastatur gedrückt halten), um die Größe des Fotos anzupassen.</a:t>
                  </a: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Durch Anklicken und Ziehen des Bildes (im Modus „Zuschneiden“) können Sie das Bild innerhalb des Platzhalters bewegen.</a:t>
                  </a:r>
                </a:p>
                <a:p>
                  <a:pPr algn="l" rtl="0" fontAlgn="auto">
                    <a:spcBef>
                      <a:spcPts val="0"/>
                    </a:spcBef>
                    <a:spcAft>
                      <a:spcPts val="600"/>
                    </a:spcAft>
                    <a:buFont typeface="+mj-lt"/>
                    <a:buNone/>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pic>
              <p:nvPicPr>
                <p:cNvPr id="18" name="Afbeelding 17">
                  <a:extLst>
                    <a:ext uri="{FF2B5EF4-FFF2-40B4-BE49-F238E27FC236}">
                      <a16:creationId xmlns:a16="http://schemas.microsoft.com/office/drawing/2014/main" id="{C2CF7528-D33A-4FF3-9D11-103CDCC0481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36488" y="4262985"/>
                  <a:ext cx="630548" cy="40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Afbeelding 18">
                  <a:extLst>
                    <a:ext uri="{FF2B5EF4-FFF2-40B4-BE49-F238E27FC236}">
                      <a16:creationId xmlns:a16="http://schemas.microsoft.com/office/drawing/2014/main" id="{14AE8045-6633-BE62-ED3A-2475361416C3}"/>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8771" y="1986976"/>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kstvak 14">
                <a:extLst>
                  <a:ext uri="{FF2B5EF4-FFF2-40B4-BE49-F238E27FC236}">
                    <a16:creationId xmlns:a16="http://schemas.microsoft.com/office/drawing/2014/main" id="{9FB21703-3034-662F-97E3-72D69FAB888A}"/>
                  </a:ext>
                </a:extLst>
              </p:cNvPr>
              <p:cNvSpPr txBox="1"/>
              <p:nvPr userDrawn="1"/>
            </p:nvSpPr>
            <p:spPr bwMode="auto">
              <a:xfrm>
                <a:off x="-2915664" y="-1"/>
                <a:ext cx="2670175" cy="6858001"/>
              </a:xfrm>
              <a:prstGeom prst="rect">
                <a:avLst/>
              </a:prstGeom>
              <a:solidFill>
                <a:schemeClr val="bg1">
                  <a:lumMod val="95000"/>
                </a:schemeClr>
              </a:solidFill>
            </p:spPr>
            <p:txBody>
              <a:bodyPr lIns="90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fontAlgn="auto" latinLnBrk="0" hangingPunct="1">
                  <a:spcBef>
                    <a:spcPts val="0"/>
                  </a:spcBef>
                  <a:spcAft>
                    <a:spcPts val="600"/>
                  </a:spcAft>
                  <a:buFont typeface="+mj-lt"/>
                  <a:buNone/>
                  <a:defRPr/>
                </a:pPr>
                <a:r>
                  <a:rPr lang="de-DE" sz="1200" b="1" kern="1200" noProof="0">
                    <a:solidFill>
                      <a:schemeClr val="tx2"/>
                    </a:solidFill>
                    <a:latin typeface="Arial" panose="020B0604020202020204" pitchFamily="34" charset="0"/>
                    <a:ea typeface="+mn-ea"/>
                    <a:cs typeface="Arial" panose="020B0604020202020204" pitchFamily="34" charset="0"/>
                  </a:rPr>
                  <a:t>Dateigröße reduzieren</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Vermeiden Sie große Dateien, indem Sie die Bilder komprimieren. Doppelklicken sie auf ein Bild (mit Ausnahme der Titelfolien) und klicken Sie auf „Bild komprimieren“. Wählen Sie „Drucken“ (220 ppi) für</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Siebdrucke. Wählen Sie für alle anderen Bilder „Web“ (150 ppi).</a:t>
                </a: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Deaktivieren Sie "Nur für dieses Bild übernehmen", wenn Sie alle Bilder in Ihrer Präsentation komprimieren möchten.</a:t>
                </a:r>
              </a:p>
              <a:p>
                <a:pPr algn="l" rtl="0">
                  <a:spcAft>
                    <a:spcPts val="600"/>
                  </a:spcAft>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grpSp>
        <p:pic>
          <p:nvPicPr>
            <p:cNvPr id="7" name="Grafik 20">
              <a:extLst>
                <a:ext uri="{FF2B5EF4-FFF2-40B4-BE49-F238E27FC236}">
                  <a16:creationId xmlns:a16="http://schemas.microsoft.com/office/drawing/2014/main" id="{A016AB30-932D-2B6E-8000-C55FE7C75B9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988161" y="1959578"/>
              <a:ext cx="2087005" cy="382764"/>
            </a:xfrm>
            <a:prstGeom prst="rect">
              <a:avLst/>
            </a:prstGeom>
          </p:spPr>
        </p:pic>
      </p:grpSp>
    </p:spTree>
    <p:extLst>
      <p:ext uri="{BB962C8B-B14F-4D97-AF65-F5344CB8AC3E}">
        <p14:creationId xmlns:p14="http://schemas.microsoft.com/office/powerpoint/2010/main" val="704006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 text column - text colour">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82" name="object 2">
            <a:extLst>
              <a:ext uri="{FF2B5EF4-FFF2-40B4-BE49-F238E27FC236}">
                <a16:creationId xmlns:a16="http://schemas.microsoft.com/office/drawing/2014/main" id="{1AEC873C-7D76-649C-B192-EB6A07F9166E}"/>
              </a:ext>
            </a:extLst>
          </p:cNvPr>
          <p:cNvSpPr/>
          <p:nvPr userDrawn="1"/>
        </p:nvSpPr>
        <p:spPr>
          <a:xfrm>
            <a:off x="381000" y="0"/>
            <a:ext cx="11430000" cy="5715000"/>
          </a:xfrm>
          <a:custGeom>
            <a:avLst/>
            <a:gdLst/>
            <a:ahLst/>
            <a:cxnLst/>
            <a:rect l="l" t="t" r="r" b="b"/>
            <a:pathLst>
              <a:path w="11430000" h="5715000">
                <a:moveTo>
                  <a:pt x="11430000" y="0"/>
                </a:moveTo>
                <a:lnTo>
                  <a:pt x="0" y="0"/>
                </a:lnTo>
                <a:lnTo>
                  <a:pt x="0" y="5715000"/>
                </a:lnTo>
                <a:lnTo>
                  <a:pt x="11430000" y="5715000"/>
                </a:lnTo>
                <a:lnTo>
                  <a:pt x="11430000" y="0"/>
                </a:lnTo>
                <a:close/>
              </a:path>
            </a:pathLst>
          </a:custGeom>
          <a:solidFill>
            <a:srgbClr val="F4F0EE"/>
          </a:solidFill>
        </p:spPr>
        <p:txBody>
          <a:bodyPr wrap="square" lIns="0" tIns="0" rIns="0" bIns="0" rtlCol="0"/>
          <a:lstStyle/>
          <a:p>
            <a:endParaRPr lang="de-DE" noProof="0">
              <a:solidFill>
                <a:srgbClr val="FFFFFF"/>
              </a:solidFill>
            </a:endParaRPr>
          </a:p>
        </p:txBody>
      </p:sp>
      <p:sp>
        <p:nvSpPr>
          <p:cNvPr id="49" name="Titel 48">
            <a:extLst>
              <a:ext uri="{FF2B5EF4-FFF2-40B4-BE49-F238E27FC236}">
                <a16:creationId xmlns:a16="http://schemas.microsoft.com/office/drawing/2014/main" id="{E16D049B-37C1-BF4B-10B2-801A8CD45D52}"/>
              </a:ext>
            </a:extLst>
          </p:cNvPr>
          <p:cNvSpPr>
            <a:spLocks noGrp="1"/>
          </p:cNvSpPr>
          <p:nvPr>
            <p:ph type="title"/>
          </p:nvPr>
        </p:nvSpPr>
        <p:spPr>
          <a:xfrm>
            <a:off x="756000" y="345600"/>
            <a:ext cx="6048000" cy="1260000"/>
          </a:xfrm>
        </p:spPr>
        <p:txBody>
          <a:bodyPr/>
          <a:lstStyle>
            <a:lvl1pPr>
              <a:defRPr>
                <a:solidFill>
                  <a:srgbClr val="003584"/>
                </a:solidFill>
              </a:defRPr>
            </a:lvl1pPr>
          </a:lstStyle>
          <a:p>
            <a:r>
              <a:rPr lang="de-DE" noProof="0"/>
              <a:t>Mastertitelformat bearbeiten</a:t>
            </a:r>
          </a:p>
        </p:txBody>
      </p:sp>
      <p:sp>
        <p:nvSpPr>
          <p:cNvPr id="53" name="Tijdelijke aanduiding voor tekst 15">
            <a:extLst>
              <a:ext uri="{FF2B5EF4-FFF2-40B4-BE49-F238E27FC236}">
                <a16:creationId xmlns:a16="http://schemas.microsoft.com/office/drawing/2014/main" id="{351A13F0-3123-48E2-D6B1-48FDC27C5DF4}"/>
              </a:ext>
            </a:extLst>
          </p:cNvPr>
          <p:cNvSpPr>
            <a:spLocks noGrp="1"/>
          </p:cNvSpPr>
          <p:nvPr>
            <p:ph type="body" sz="quarter" idx="16"/>
          </p:nvPr>
        </p:nvSpPr>
        <p:spPr>
          <a:xfrm>
            <a:off x="8763120" y="2790000"/>
            <a:ext cx="2412000" cy="612000"/>
          </a:xfrm>
          <a:prstGeom prst="rect">
            <a:avLst/>
          </a:prstGeom>
        </p:spPr>
        <p:txBody>
          <a:bodyPr>
            <a:normAutofit/>
          </a:bodyPr>
          <a:lstStyle>
            <a:lvl1pPr marL="0" indent="0">
              <a:lnSpc>
                <a:spcPct val="1000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54" name="Tijdelijke aanduiding voor tekst 15">
            <a:extLst>
              <a:ext uri="{FF2B5EF4-FFF2-40B4-BE49-F238E27FC236}">
                <a16:creationId xmlns:a16="http://schemas.microsoft.com/office/drawing/2014/main" id="{EB23A20F-7F26-85CD-2FE6-FE1D672D287F}"/>
              </a:ext>
            </a:extLst>
          </p:cNvPr>
          <p:cNvSpPr>
            <a:spLocks noGrp="1"/>
          </p:cNvSpPr>
          <p:nvPr>
            <p:ph type="body" sz="quarter" idx="17"/>
          </p:nvPr>
        </p:nvSpPr>
        <p:spPr>
          <a:xfrm>
            <a:off x="8762400" y="3384000"/>
            <a:ext cx="2412000" cy="1800000"/>
          </a:xfrm>
          <a:prstGeom prst="rect">
            <a:avLst/>
          </a:prstGeom>
        </p:spPr>
        <p:txBody>
          <a:bodyPr>
            <a:normAutofit/>
          </a:bodyPr>
          <a:lstStyle>
            <a:lvl1pPr marL="0" indent="0">
              <a:lnSpc>
                <a:spcPts val="1800"/>
              </a:lnSpc>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4" name="Tijdelijke aanduiding voor tekst 15">
            <a:extLst>
              <a:ext uri="{FF2B5EF4-FFF2-40B4-BE49-F238E27FC236}">
                <a16:creationId xmlns:a16="http://schemas.microsoft.com/office/drawing/2014/main" id="{92F4E63C-1379-E607-1E56-0419C38067A6}"/>
              </a:ext>
            </a:extLst>
          </p:cNvPr>
          <p:cNvSpPr>
            <a:spLocks noGrp="1"/>
          </p:cNvSpPr>
          <p:nvPr>
            <p:ph type="body" sz="quarter" idx="18"/>
          </p:nvPr>
        </p:nvSpPr>
        <p:spPr>
          <a:xfrm>
            <a:off x="6087600" y="2790000"/>
            <a:ext cx="2412000" cy="612000"/>
          </a:xfrm>
          <a:prstGeom prst="rect">
            <a:avLst/>
          </a:prstGeom>
        </p:spPr>
        <p:txBody>
          <a:bodyPr>
            <a:normAutofit/>
          </a:bodyPr>
          <a:lstStyle>
            <a:lvl1pPr marL="0" indent="0">
              <a:lnSpc>
                <a:spcPct val="1000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5" name="Tijdelijke aanduiding voor tekst 15">
            <a:extLst>
              <a:ext uri="{FF2B5EF4-FFF2-40B4-BE49-F238E27FC236}">
                <a16:creationId xmlns:a16="http://schemas.microsoft.com/office/drawing/2014/main" id="{2439CDF0-F25F-D0DE-265A-32852F1162C5}"/>
              </a:ext>
            </a:extLst>
          </p:cNvPr>
          <p:cNvSpPr>
            <a:spLocks noGrp="1"/>
          </p:cNvSpPr>
          <p:nvPr>
            <p:ph type="body" sz="quarter" idx="19"/>
          </p:nvPr>
        </p:nvSpPr>
        <p:spPr>
          <a:xfrm>
            <a:off x="6087600" y="3384000"/>
            <a:ext cx="2412000" cy="1800000"/>
          </a:xfrm>
          <a:prstGeom prst="rect">
            <a:avLst/>
          </a:prstGeom>
        </p:spPr>
        <p:txBody>
          <a:bodyPr>
            <a:normAutofit/>
          </a:bodyPr>
          <a:lstStyle>
            <a:lvl1pPr marL="0" indent="0">
              <a:lnSpc>
                <a:spcPts val="1800"/>
              </a:lnSpc>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6" name="Tijdelijke aanduiding voor tekst 15">
            <a:extLst>
              <a:ext uri="{FF2B5EF4-FFF2-40B4-BE49-F238E27FC236}">
                <a16:creationId xmlns:a16="http://schemas.microsoft.com/office/drawing/2014/main" id="{AE4234DC-79A3-0FC3-A1D8-1E6CCFC71BE1}"/>
              </a:ext>
            </a:extLst>
          </p:cNvPr>
          <p:cNvSpPr>
            <a:spLocks noGrp="1"/>
          </p:cNvSpPr>
          <p:nvPr>
            <p:ph type="body" sz="quarter" idx="20"/>
          </p:nvPr>
        </p:nvSpPr>
        <p:spPr>
          <a:xfrm>
            <a:off x="3420000" y="2790000"/>
            <a:ext cx="2412000" cy="612000"/>
          </a:xfrm>
          <a:prstGeom prst="rect">
            <a:avLst/>
          </a:prstGeom>
        </p:spPr>
        <p:txBody>
          <a:bodyPr>
            <a:normAutofit/>
          </a:bodyPr>
          <a:lstStyle>
            <a:lvl1pPr marL="0" indent="0">
              <a:lnSpc>
                <a:spcPct val="1000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7" name="Tijdelijke aanduiding voor tekst 15">
            <a:extLst>
              <a:ext uri="{FF2B5EF4-FFF2-40B4-BE49-F238E27FC236}">
                <a16:creationId xmlns:a16="http://schemas.microsoft.com/office/drawing/2014/main" id="{B94D9470-09C6-2D86-C5D8-90C519BB0E86}"/>
              </a:ext>
            </a:extLst>
          </p:cNvPr>
          <p:cNvSpPr>
            <a:spLocks noGrp="1"/>
          </p:cNvSpPr>
          <p:nvPr>
            <p:ph type="body" sz="quarter" idx="21"/>
          </p:nvPr>
        </p:nvSpPr>
        <p:spPr>
          <a:xfrm>
            <a:off x="3420000" y="3384000"/>
            <a:ext cx="2412000" cy="1800000"/>
          </a:xfrm>
          <a:prstGeom prst="rect">
            <a:avLst/>
          </a:prstGeom>
        </p:spPr>
        <p:txBody>
          <a:bodyPr>
            <a:normAutofit/>
          </a:bodyPr>
          <a:lstStyle>
            <a:lvl1pPr marL="0" indent="0">
              <a:lnSpc>
                <a:spcPts val="1800"/>
              </a:lnSpc>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8" name="Tijdelijke aanduiding voor tekst 15">
            <a:extLst>
              <a:ext uri="{FF2B5EF4-FFF2-40B4-BE49-F238E27FC236}">
                <a16:creationId xmlns:a16="http://schemas.microsoft.com/office/drawing/2014/main" id="{7A05C10D-4866-0536-913B-ADBF8964F55A}"/>
              </a:ext>
            </a:extLst>
          </p:cNvPr>
          <p:cNvSpPr>
            <a:spLocks noGrp="1"/>
          </p:cNvSpPr>
          <p:nvPr>
            <p:ph type="body" sz="quarter" idx="22"/>
          </p:nvPr>
        </p:nvSpPr>
        <p:spPr>
          <a:xfrm>
            <a:off x="756000" y="2790000"/>
            <a:ext cx="2412000" cy="612000"/>
          </a:xfrm>
          <a:prstGeom prst="rect">
            <a:avLst/>
          </a:prstGeom>
        </p:spPr>
        <p:txBody>
          <a:bodyPr>
            <a:normAutofit/>
          </a:bodyPr>
          <a:lstStyle>
            <a:lvl1pPr marL="0" indent="0">
              <a:lnSpc>
                <a:spcPct val="1000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9" name="Tijdelijke aanduiding voor tekst 15">
            <a:extLst>
              <a:ext uri="{FF2B5EF4-FFF2-40B4-BE49-F238E27FC236}">
                <a16:creationId xmlns:a16="http://schemas.microsoft.com/office/drawing/2014/main" id="{F8320153-BEF4-7B80-F077-CA8D2275FA52}"/>
              </a:ext>
            </a:extLst>
          </p:cNvPr>
          <p:cNvSpPr>
            <a:spLocks noGrp="1"/>
          </p:cNvSpPr>
          <p:nvPr>
            <p:ph type="body" sz="quarter" idx="23"/>
          </p:nvPr>
        </p:nvSpPr>
        <p:spPr>
          <a:xfrm>
            <a:off x="756000" y="3384000"/>
            <a:ext cx="2412000" cy="1800000"/>
          </a:xfrm>
          <a:prstGeom prst="rect">
            <a:avLst/>
          </a:prstGeom>
        </p:spPr>
        <p:txBody>
          <a:bodyPr>
            <a:normAutofit/>
          </a:bodyPr>
          <a:lstStyle>
            <a:lvl1pPr marL="0" indent="0">
              <a:lnSpc>
                <a:spcPts val="1800"/>
              </a:lnSpc>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grpSp>
        <p:nvGrpSpPr>
          <p:cNvPr id="45" name="Groep 44">
            <a:extLst>
              <a:ext uri="{FF2B5EF4-FFF2-40B4-BE49-F238E27FC236}">
                <a16:creationId xmlns:a16="http://schemas.microsoft.com/office/drawing/2014/main" id="{C96E1473-564D-E68B-A4A6-8F03C11323F7}"/>
              </a:ext>
            </a:extLst>
          </p:cNvPr>
          <p:cNvGrpSpPr/>
          <p:nvPr userDrawn="1"/>
        </p:nvGrpSpPr>
        <p:grpSpPr>
          <a:xfrm>
            <a:off x="7412400" y="234000"/>
            <a:ext cx="4178880" cy="1665360"/>
            <a:chOff x="7412400" y="234000"/>
            <a:chExt cx="4178880" cy="1665360"/>
          </a:xfrm>
        </p:grpSpPr>
        <p:sp>
          <p:nvSpPr>
            <p:cNvPr id="46" name="Rechthoek 45">
              <a:extLst>
                <a:ext uri="{FF2B5EF4-FFF2-40B4-BE49-F238E27FC236}">
                  <a16:creationId xmlns:a16="http://schemas.microsoft.com/office/drawing/2014/main" id="{D00E917B-365E-14EC-982A-8225916F7F6D}"/>
                </a:ext>
              </a:extLst>
            </p:cNvPr>
            <p:cNvSpPr>
              <a:spLocks noChangeAspect="1"/>
            </p:cNvSpPr>
            <p:nvPr userDrawn="1"/>
          </p:nvSpPr>
          <p:spPr>
            <a:xfrm>
              <a:off x="7413840" y="1702440"/>
              <a:ext cx="54000" cy="540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7" name="Rechthoek 46">
              <a:extLst>
                <a:ext uri="{FF2B5EF4-FFF2-40B4-BE49-F238E27FC236}">
                  <a16:creationId xmlns:a16="http://schemas.microsoft.com/office/drawing/2014/main" id="{0BFDE9B2-CE47-31BC-0D21-08A36127B0AE}"/>
                </a:ext>
              </a:extLst>
            </p:cNvPr>
            <p:cNvSpPr>
              <a:spLocks noChangeAspect="1"/>
            </p:cNvSpPr>
            <p:nvPr userDrawn="1"/>
          </p:nvSpPr>
          <p:spPr>
            <a:xfrm>
              <a:off x="7855200" y="1702440"/>
              <a:ext cx="54000" cy="540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8" name="Rechthoek 47">
              <a:extLst>
                <a:ext uri="{FF2B5EF4-FFF2-40B4-BE49-F238E27FC236}">
                  <a16:creationId xmlns:a16="http://schemas.microsoft.com/office/drawing/2014/main" id="{B793CE7B-94CF-EEF5-E9A0-39A8B9CC3CE2}"/>
                </a:ext>
              </a:extLst>
            </p:cNvPr>
            <p:cNvSpPr>
              <a:spLocks noChangeAspect="1"/>
            </p:cNvSpPr>
            <p:nvPr userDrawn="1"/>
          </p:nvSpPr>
          <p:spPr>
            <a:xfrm>
              <a:off x="8297640" y="170244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0" name="Ovaal 49">
              <a:extLst>
                <a:ext uri="{FF2B5EF4-FFF2-40B4-BE49-F238E27FC236}">
                  <a16:creationId xmlns:a16="http://schemas.microsoft.com/office/drawing/2014/main" id="{8A14D1DE-3432-1686-9BAC-5BAD42159ED8}"/>
                </a:ext>
              </a:extLst>
            </p:cNvPr>
            <p:cNvSpPr>
              <a:spLocks noChangeAspect="1"/>
            </p:cNvSpPr>
            <p:nvPr userDrawn="1"/>
          </p:nvSpPr>
          <p:spPr>
            <a:xfrm>
              <a:off x="9162720" y="168048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1" name="Ovaal 50">
              <a:extLst>
                <a:ext uri="{FF2B5EF4-FFF2-40B4-BE49-F238E27FC236}">
                  <a16:creationId xmlns:a16="http://schemas.microsoft.com/office/drawing/2014/main" id="{1A21EA87-167A-04D9-2A41-E7EC1E746CF3}"/>
                </a:ext>
              </a:extLst>
            </p:cNvPr>
            <p:cNvSpPr>
              <a:spLocks noChangeAspect="1"/>
            </p:cNvSpPr>
            <p:nvPr userDrawn="1"/>
          </p:nvSpPr>
          <p:spPr>
            <a:xfrm>
              <a:off x="9579600" y="165600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2" name="Ovaal 51">
              <a:extLst>
                <a:ext uri="{FF2B5EF4-FFF2-40B4-BE49-F238E27FC236}">
                  <a16:creationId xmlns:a16="http://schemas.microsoft.com/office/drawing/2014/main" id="{143F0EA8-C2E5-9F85-319F-649221D79580}"/>
                </a:ext>
              </a:extLst>
            </p:cNvPr>
            <p:cNvSpPr>
              <a:spLocks noChangeAspect="1"/>
            </p:cNvSpPr>
            <p:nvPr userDrawn="1"/>
          </p:nvSpPr>
          <p:spPr>
            <a:xfrm>
              <a:off x="10856880" y="28296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5" name="Ovaal 54">
              <a:extLst>
                <a:ext uri="{FF2B5EF4-FFF2-40B4-BE49-F238E27FC236}">
                  <a16:creationId xmlns:a16="http://schemas.microsoft.com/office/drawing/2014/main" id="{6166DC94-0C01-1779-ACC8-A93F2CB99A03}"/>
                </a:ext>
              </a:extLst>
            </p:cNvPr>
            <p:cNvSpPr>
              <a:spLocks noChangeAspect="1"/>
            </p:cNvSpPr>
            <p:nvPr userDrawn="1"/>
          </p:nvSpPr>
          <p:spPr>
            <a:xfrm>
              <a:off x="10832400" y="69984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81" name="Ovaal 80">
              <a:extLst>
                <a:ext uri="{FF2B5EF4-FFF2-40B4-BE49-F238E27FC236}">
                  <a16:creationId xmlns:a16="http://schemas.microsoft.com/office/drawing/2014/main" id="{3AF2EEB0-0EC9-2D18-F2AC-C4C254A32A73}"/>
                </a:ext>
              </a:extLst>
            </p:cNvPr>
            <p:cNvSpPr>
              <a:spLocks noChangeAspect="1"/>
            </p:cNvSpPr>
            <p:nvPr userDrawn="1"/>
          </p:nvSpPr>
          <p:spPr>
            <a:xfrm>
              <a:off x="10807920" y="111672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83" name="Ovaal 82">
              <a:extLst>
                <a:ext uri="{FF2B5EF4-FFF2-40B4-BE49-F238E27FC236}">
                  <a16:creationId xmlns:a16="http://schemas.microsoft.com/office/drawing/2014/main" id="{3F2C31AB-E408-6A6D-2762-E4C721B99716}"/>
                </a:ext>
              </a:extLst>
            </p:cNvPr>
            <p:cNvSpPr>
              <a:spLocks noChangeAspect="1"/>
            </p:cNvSpPr>
            <p:nvPr userDrawn="1"/>
          </p:nvSpPr>
          <p:spPr>
            <a:xfrm>
              <a:off x="10831680" y="158256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0" name="Ovaal 89">
              <a:extLst>
                <a:ext uri="{FF2B5EF4-FFF2-40B4-BE49-F238E27FC236}">
                  <a16:creationId xmlns:a16="http://schemas.microsoft.com/office/drawing/2014/main" id="{16F216E7-850C-8A94-CCEA-A4FAAC806679}"/>
                </a:ext>
              </a:extLst>
            </p:cNvPr>
            <p:cNvSpPr>
              <a:spLocks noChangeAspect="1"/>
            </p:cNvSpPr>
            <p:nvPr userDrawn="1"/>
          </p:nvSpPr>
          <p:spPr>
            <a:xfrm flipH="1">
              <a:off x="11274480" y="114120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1" name="Ovaal 90">
              <a:extLst>
                <a:ext uri="{FF2B5EF4-FFF2-40B4-BE49-F238E27FC236}">
                  <a16:creationId xmlns:a16="http://schemas.microsoft.com/office/drawing/2014/main" id="{8443174B-FC9F-C8D1-943C-40745F489B63}"/>
                </a:ext>
              </a:extLst>
            </p:cNvPr>
            <p:cNvSpPr>
              <a:spLocks noChangeAspect="1"/>
            </p:cNvSpPr>
            <p:nvPr userDrawn="1"/>
          </p:nvSpPr>
          <p:spPr>
            <a:xfrm flipH="1">
              <a:off x="11250000" y="155808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2" name="Ovaal 91">
              <a:extLst>
                <a:ext uri="{FF2B5EF4-FFF2-40B4-BE49-F238E27FC236}">
                  <a16:creationId xmlns:a16="http://schemas.microsoft.com/office/drawing/2014/main" id="{49A682A5-0422-2FE3-5989-D9EB9EE37DE4}"/>
                </a:ext>
              </a:extLst>
            </p:cNvPr>
            <p:cNvSpPr>
              <a:spLocks noChangeAspect="1"/>
            </p:cNvSpPr>
            <p:nvPr userDrawn="1"/>
          </p:nvSpPr>
          <p:spPr>
            <a:xfrm rot="10800000" flipH="1">
              <a:off x="10413360" y="160704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3" name="Ovaal 92">
              <a:extLst>
                <a:ext uri="{FF2B5EF4-FFF2-40B4-BE49-F238E27FC236}">
                  <a16:creationId xmlns:a16="http://schemas.microsoft.com/office/drawing/2014/main" id="{3D7FD0A8-7990-F995-CB00-A8FA276D957A}"/>
                </a:ext>
              </a:extLst>
            </p:cNvPr>
            <p:cNvSpPr>
              <a:spLocks noChangeAspect="1"/>
            </p:cNvSpPr>
            <p:nvPr userDrawn="1"/>
          </p:nvSpPr>
          <p:spPr>
            <a:xfrm rot="10800000" flipH="1">
              <a:off x="10389600" y="114120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4" name="Ovaal 93">
              <a:extLst>
                <a:ext uri="{FF2B5EF4-FFF2-40B4-BE49-F238E27FC236}">
                  <a16:creationId xmlns:a16="http://schemas.microsoft.com/office/drawing/2014/main" id="{7219FDD8-B52B-C2F7-26EA-5DAE4780A8DD}"/>
                </a:ext>
              </a:extLst>
            </p:cNvPr>
            <p:cNvSpPr>
              <a:spLocks noChangeAspect="1"/>
            </p:cNvSpPr>
            <p:nvPr userDrawn="1"/>
          </p:nvSpPr>
          <p:spPr>
            <a:xfrm rot="10800000" flipH="1">
              <a:off x="10365840" y="67536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5" name="Ovaal 94">
              <a:extLst>
                <a:ext uri="{FF2B5EF4-FFF2-40B4-BE49-F238E27FC236}">
                  <a16:creationId xmlns:a16="http://schemas.microsoft.com/office/drawing/2014/main" id="{1A76CB6E-DB32-8E31-E4FB-2F9362425D4B}"/>
                </a:ext>
              </a:extLst>
            </p:cNvPr>
            <p:cNvSpPr>
              <a:spLocks noChangeAspect="1"/>
            </p:cNvSpPr>
            <p:nvPr userDrawn="1"/>
          </p:nvSpPr>
          <p:spPr>
            <a:xfrm rot="10800000" flipH="1">
              <a:off x="10390320" y="25848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6" name="Ovaal 95">
              <a:extLst>
                <a:ext uri="{FF2B5EF4-FFF2-40B4-BE49-F238E27FC236}">
                  <a16:creationId xmlns:a16="http://schemas.microsoft.com/office/drawing/2014/main" id="{8BFDB02E-4C9C-4953-1B6C-4A554931D3B0}"/>
                </a:ext>
              </a:extLst>
            </p:cNvPr>
            <p:cNvSpPr>
              <a:spLocks noChangeAspect="1"/>
            </p:cNvSpPr>
            <p:nvPr userDrawn="1"/>
          </p:nvSpPr>
          <p:spPr>
            <a:xfrm rot="10800000" flipH="1">
              <a:off x="9996480" y="163152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7" name="Ovaal 96">
              <a:extLst>
                <a:ext uri="{FF2B5EF4-FFF2-40B4-BE49-F238E27FC236}">
                  <a16:creationId xmlns:a16="http://schemas.microsoft.com/office/drawing/2014/main" id="{F4BEB2F6-C2A6-B6D0-BD5E-1D7137176080}"/>
                </a:ext>
              </a:extLst>
            </p:cNvPr>
            <p:cNvSpPr>
              <a:spLocks noChangeAspect="1"/>
            </p:cNvSpPr>
            <p:nvPr userDrawn="1"/>
          </p:nvSpPr>
          <p:spPr>
            <a:xfrm rot="10800000" flipH="1">
              <a:off x="9971280" y="116568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8" name="Ovaal 97">
              <a:extLst>
                <a:ext uri="{FF2B5EF4-FFF2-40B4-BE49-F238E27FC236}">
                  <a16:creationId xmlns:a16="http://schemas.microsoft.com/office/drawing/2014/main" id="{C3104758-AFD6-2EFC-1ECE-5C5F0572A805}"/>
                </a:ext>
              </a:extLst>
            </p:cNvPr>
            <p:cNvSpPr>
              <a:spLocks noChangeAspect="1"/>
            </p:cNvSpPr>
            <p:nvPr userDrawn="1"/>
          </p:nvSpPr>
          <p:spPr>
            <a:xfrm rot="10800000" flipH="1">
              <a:off x="9947520" y="69984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9" name="Ovaal 98">
              <a:extLst>
                <a:ext uri="{FF2B5EF4-FFF2-40B4-BE49-F238E27FC236}">
                  <a16:creationId xmlns:a16="http://schemas.microsoft.com/office/drawing/2014/main" id="{1502FE7D-DA1E-7464-6565-79E8EDA92BF6}"/>
                </a:ext>
              </a:extLst>
            </p:cNvPr>
            <p:cNvSpPr>
              <a:spLocks noChangeAspect="1"/>
            </p:cNvSpPr>
            <p:nvPr userDrawn="1"/>
          </p:nvSpPr>
          <p:spPr>
            <a:xfrm rot="10800000" flipH="1">
              <a:off x="9923040" y="23400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0" name="Rechthoek 99">
              <a:extLst>
                <a:ext uri="{FF2B5EF4-FFF2-40B4-BE49-F238E27FC236}">
                  <a16:creationId xmlns:a16="http://schemas.microsoft.com/office/drawing/2014/main" id="{D4D14724-5B61-4281-1199-243FFD66E7E1}"/>
                </a:ext>
              </a:extLst>
            </p:cNvPr>
            <p:cNvSpPr>
              <a:spLocks noChangeAspect="1"/>
            </p:cNvSpPr>
            <p:nvPr userDrawn="1"/>
          </p:nvSpPr>
          <p:spPr>
            <a:xfrm>
              <a:off x="8740440" y="170244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1" name="Rechthoek 100">
              <a:extLst>
                <a:ext uri="{FF2B5EF4-FFF2-40B4-BE49-F238E27FC236}">
                  <a16:creationId xmlns:a16="http://schemas.microsoft.com/office/drawing/2014/main" id="{EF63A717-C408-8C50-89D5-3A2BE4040064}"/>
                </a:ext>
              </a:extLst>
            </p:cNvPr>
            <p:cNvSpPr>
              <a:spLocks noChangeAspect="1"/>
            </p:cNvSpPr>
            <p:nvPr userDrawn="1"/>
          </p:nvSpPr>
          <p:spPr>
            <a:xfrm>
              <a:off x="7413840" y="12610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2" name="Ovaal 101">
              <a:extLst>
                <a:ext uri="{FF2B5EF4-FFF2-40B4-BE49-F238E27FC236}">
                  <a16:creationId xmlns:a16="http://schemas.microsoft.com/office/drawing/2014/main" id="{46E809B5-BD1B-6F10-DF2A-FC207D19A4FC}"/>
                </a:ext>
              </a:extLst>
            </p:cNvPr>
            <p:cNvSpPr>
              <a:spLocks noChangeAspect="1"/>
            </p:cNvSpPr>
            <p:nvPr userDrawn="1"/>
          </p:nvSpPr>
          <p:spPr>
            <a:xfrm>
              <a:off x="8720640" y="123912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3" name="Ovaal 102">
              <a:extLst>
                <a:ext uri="{FF2B5EF4-FFF2-40B4-BE49-F238E27FC236}">
                  <a16:creationId xmlns:a16="http://schemas.microsoft.com/office/drawing/2014/main" id="{1811CEE5-3A39-76ED-02F9-6183AE93BB3F}"/>
                </a:ext>
              </a:extLst>
            </p:cNvPr>
            <p:cNvSpPr>
              <a:spLocks noChangeAspect="1"/>
            </p:cNvSpPr>
            <p:nvPr userDrawn="1"/>
          </p:nvSpPr>
          <p:spPr>
            <a:xfrm rot="10800000" flipH="1">
              <a:off x="9137520" y="121464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4" name="Rechthoek 103">
              <a:extLst>
                <a:ext uri="{FF2B5EF4-FFF2-40B4-BE49-F238E27FC236}">
                  <a16:creationId xmlns:a16="http://schemas.microsoft.com/office/drawing/2014/main" id="{9A3D5075-D869-E3B1-0C30-2DC975A04DCD}"/>
                </a:ext>
              </a:extLst>
            </p:cNvPr>
            <p:cNvSpPr>
              <a:spLocks noChangeAspect="1"/>
            </p:cNvSpPr>
            <p:nvPr userDrawn="1"/>
          </p:nvSpPr>
          <p:spPr>
            <a:xfrm>
              <a:off x="7855200" y="12610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5" name="Ovaal 104">
              <a:extLst>
                <a:ext uri="{FF2B5EF4-FFF2-40B4-BE49-F238E27FC236}">
                  <a16:creationId xmlns:a16="http://schemas.microsoft.com/office/drawing/2014/main" id="{7282CCC4-7E9A-05FE-3049-C4DB15F76ED9}"/>
                </a:ext>
              </a:extLst>
            </p:cNvPr>
            <p:cNvSpPr>
              <a:spLocks noChangeAspect="1"/>
            </p:cNvSpPr>
            <p:nvPr userDrawn="1"/>
          </p:nvSpPr>
          <p:spPr>
            <a:xfrm rot="10800000" flipH="1">
              <a:off x="9554400" y="119016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6" name="Rechthoek 105">
              <a:extLst>
                <a:ext uri="{FF2B5EF4-FFF2-40B4-BE49-F238E27FC236}">
                  <a16:creationId xmlns:a16="http://schemas.microsoft.com/office/drawing/2014/main" id="{F46887CF-9C4D-552F-7E0F-A36877F28345}"/>
                </a:ext>
              </a:extLst>
            </p:cNvPr>
            <p:cNvSpPr>
              <a:spLocks noChangeAspect="1"/>
            </p:cNvSpPr>
            <p:nvPr userDrawn="1"/>
          </p:nvSpPr>
          <p:spPr>
            <a:xfrm>
              <a:off x="8297640" y="12610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7" name="Rechthoek 106">
              <a:extLst>
                <a:ext uri="{FF2B5EF4-FFF2-40B4-BE49-F238E27FC236}">
                  <a16:creationId xmlns:a16="http://schemas.microsoft.com/office/drawing/2014/main" id="{102C8C8B-6286-BA05-2DA5-928542E12086}"/>
                </a:ext>
              </a:extLst>
            </p:cNvPr>
            <p:cNvSpPr>
              <a:spLocks noChangeAspect="1"/>
            </p:cNvSpPr>
            <p:nvPr userDrawn="1"/>
          </p:nvSpPr>
          <p:spPr>
            <a:xfrm>
              <a:off x="7413840" y="81396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8" name="Ovaal 107">
              <a:extLst>
                <a:ext uri="{FF2B5EF4-FFF2-40B4-BE49-F238E27FC236}">
                  <a16:creationId xmlns:a16="http://schemas.microsoft.com/office/drawing/2014/main" id="{BD77567A-0CF0-456B-9F56-8D564C951EE6}"/>
                </a:ext>
              </a:extLst>
            </p:cNvPr>
            <p:cNvSpPr>
              <a:spLocks noChangeAspect="1"/>
            </p:cNvSpPr>
            <p:nvPr userDrawn="1"/>
          </p:nvSpPr>
          <p:spPr>
            <a:xfrm>
              <a:off x="8278560" y="79776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9" name="Ovaal 108">
              <a:extLst>
                <a:ext uri="{FF2B5EF4-FFF2-40B4-BE49-F238E27FC236}">
                  <a16:creationId xmlns:a16="http://schemas.microsoft.com/office/drawing/2014/main" id="{5B539636-3B44-2E59-88ED-EB7D6E1964BE}"/>
                </a:ext>
              </a:extLst>
            </p:cNvPr>
            <p:cNvSpPr>
              <a:spLocks noChangeAspect="1"/>
            </p:cNvSpPr>
            <p:nvPr userDrawn="1"/>
          </p:nvSpPr>
          <p:spPr>
            <a:xfrm rot="10800000" flipH="1">
              <a:off x="8695440" y="77328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0" name="Rechthoek 109">
              <a:extLst>
                <a:ext uri="{FF2B5EF4-FFF2-40B4-BE49-F238E27FC236}">
                  <a16:creationId xmlns:a16="http://schemas.microsoft.com/office/drawing/2014/main" id="{BA7C7343-FD22-913F-D7B0-B211EA8F7702}"/>
                </a:ext>
              </a:extLst>
            </p:cNvPr>
            <p:cNvSpPr>
              <a:spLocks noChangeAspect="1"/>
            </p:cNvSpPr>
            <p:nvPr userDrawn="1"/>
          </p:nvSpPr>
          <p:spPr>
            <a:xfrm>
              <a:off x="7855200" y="81396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1" name="Ovaal 110">
              <a:extLst>
                <a:ext uri="{FF2B5EF4-FFF2-40B4-BE49-F238E27FC236}">
                  <a16:creationId xmlns:a16="http://schemas.microsoft.com/office/drawing/2014/main" id="{2A436B8B-77B1-2A09-BF9D-A11E99F19F6F}"/>
                </a:ext>
              </a:extLst>
            </p:cNvPr>
            <p:cNvSpPr>
              <a:spLocks noChangeAspect="1"/>
            </p:cNvSpPr>
            <p:nvPr userDrawn="1"/>
          </p:nvSpPr>
          <p:spPr>
            <a:xfrm rot="10800000" flipH="1">
              <a:off x="9112320" y="74880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2" name="Ovaal 111">
              <a:extLst>
                <a:ext uri="{FF2B5EF4-FFF2-40B4-BE49-F238E27FC236}">
                  <a16:creationId xmlns:a16="http://schemas.microsoft.com/office/drawing/2014/main" id="{0CBF32B0-9C5B-944F-918F-F22C8D44CA1A}"/>
                </a:ext>
              </a:extLst>
            </p:cNvPr>
            <p:cNvSpPr>
              <a:spLocks noChangeAspect="1"/>
            </p:cNvSpPr>
            <p:nvPr userDrawn="1"/>
          </p:nvSpPr>
          <p:spPr>
            <a:xfrm rot="10800000" flipH="1">
              <a:off x="9529200" y="72432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3" name="Ovaal 112">
              <a:extLst>
                <a:ext uri="{FF2B5EF4-FFF2-40B4-BE49-F238E27FC236}">
                  <a16:creationId xmlns:a16="http://schemas.microsoft.com/office/drawing/2014/main" id="{6FC5A0EF-F38D-65C3-EF03-F39101368024}"/>
                </a:ext>
              </a:extLst>
            </p:cNvPr>
            <p:cNvSpPr>
              <a:spLocks noChangeAspect="1"/>
            </p:cNvSpPr>
            <p:nvPr userDrawn="1"/>
          </p:nvSpPr>
          <p:spPr>
            <a:xfrm rot="10800000" flipH="1">
              <a:off x="9504720" y="280282"/>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4" name="Ovaal 113">
              <a:extLst>
                <a:ext uri="{FF2B5EF4-FFF2-40B4-BE49-F238E27FC236}">
                  <a16:creationId xmlns:a16="http://schemas.microsoft.com/office/drawing/2014/main" id="{1559F662-6A8C-6064-0003-1FDFAFC52D27}"/>
                </a:ext>
              </a:extLst>
            </p:cNvPr>
            <p:cNvSpPr>
              <a:spLocks noChangeAspect="1"/>
            </p:cNvSpPr>
            <p:nvPr userDrawn="1"/>
          </p:nvSpPr>
          <p:spPr>
            <a:xfrm>
              <a:off x="7835760" y="35640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5" name="Ovaal 114">
              <a:extLst>
                <a:ext uri="{FF2B5EF4-FFF2-40B4-BE49-F238E27FC236}">
                  <a16:creationId xmlns:a16="http://schemas.microsoft.com/office/drawing/2014/main" id="{4AF5A25F-B5A8-9B3B-C77D-FABF200C6C3D}"/>
                </a:ext>
              </a:extLst>
            </p:cNvPr>
            <p:cNvSpPr>
              <a:spLocks noChangeAspect="1"/>
            </p:cNvSpPr>
            <p:nvPr userDrawn="1"/>
          </p:nvSpPr>
          <p:spPr>
            <a:xfrm rot="10800000" flipH="1">
              <a:off x="8254080" y="33192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6" name="Rechthoek 115">
              <a:extLst>
                <a:ext uri="{FF2B5EF4-FFF2-40B4-BE49-F238E27FC236}">
                  <a16:creationId xmlns:a16="http://schemas.microsoft.com/office/drawing/2014/main" id="{36E65613-3E3B-2175-CBBE-1CA612B30458}"/>
                </a:ext>
              </a:extLst>
            </p:cNvPr>
            <p:cNvSpPr>
              <a:spLocks noChangeAspect="1"/>
            </p:cNvSpPr>
            <p:nvPr userDrawn="1"/>
          </p:nvSpPr>
          <p:spPr>
            <a:xfrm>
              <a:off x="7412400" y="3826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7" name="Ovaal 116">
              <a:extLst>
                <a:ext uri="{FF2B5EF4-FFF2-40B4-BE49-F238E27FC236}">
                  <a16:creationId xmlns:a16="http://schemas.microsoft.com/office/drawing/2014/main" id="{2238F303-5BA7-53F3-2DFB-8E2D25681A80}"/>
                </a:ext>
              </a:extLst>
            </p:cNvPr>
            <p:cNvSpPr>
              <a:spLocks noChangeAspect="1"/>
            </p:cNvSpPr>
            <p:nvPr userDrawn="1"/>
          </p:nvSpPr>
          <p:spPr>
            <a:xfrm rot="10800000" flipH="1">
              <a:off x="8670960" y="30744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8" name="Ovaal 117">
              <a:extLst>
                <a:ext uri="{FF2B5EF4-FFF2-40B4-BE49-F238E27FC236}">
                  <a16:creationId xmlns:a16="http://schemas.microsoft.com/office/drawing/2014/main" id="{FEBEF28B-83B3-F4D3-2113-08AA67EECDD7}"/>
                </a:ext>
              </a:extLst>
            </p:cNvPr>
            <p:cNvSpPr>
              <a:spLocks noChangeAspect="1"/>
            </p:cNvSpPr>
            <p:nvPr userDrawn="1"/>
          </p:nvSpPr>
          <p:spPr>
            <a:xfrm rot="10800000" flipH="1">
              <a:off x="9087840" y="28296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9" name="Ovaal 118">
              <a:extLst>
                <a:ext uri="{FF2B5EF4-FFF2-40B4-BE49-F238E27FC236}">
                  <a16:creationId xmlns:a16="http://schemas.microsoft.com/office/drawing/2014/main" id="{6867DB1E-E323-A5F4-D47D-5A7CF56E293C}"/>
                </a:ext>
              </a:extLst>
            </p:cNvPr>
            <p:cNvSpPr>
              <a:spLocks noChangeAspect="1"/>
            </p:cNvSpPr>
            <p:nvPr userDrawn="1"/>
          </p:nvSpPr>
          <p:spPr>
            <a:xfrm>
              <a:off x="11323440" y="30852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20" name="Ovaal 119">
              <a:extLst>
                <a:ext uri="{FF2B5EF4-FFF2-40B4-BE49-F238E27FC236}">
                  <a16:creationId xmlns:a16="http://schemas.microsoft.com/office/drawing/2014/main" id="{F9D889EB-6F86-0356-0DD1-7C1AFB552EC0}"/>
                </a:ext>
              </a:extLst>
            </p:cNvPr>
            <p:cNvSpPr>
              <a:spLocks noChangeAspect="1"/>
            </p:cNvSpPr>
            <p:nvPr userDrawn="1"/>
          </p:nvSpPr>
          <p:spPr>
            <a:xfrm>
              <a:off x="11296080" y="72540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grpSp>
    </p:spTree>
    <p:extLst>
      <p:ext uri="{BB962C8B-B14F-4D97-AF65-F5344CB8AC3E}">
        <p14:creationId xmlns:p14="http://schemas.microsoft.com/office/powerpoint/2010/main" val="3628260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text column - blue">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82" name="object 2">
            <a:extLst>
              <a:ext uri="{FF2B5EF4-FFF2-40B4-BE49-F238E27FC236}">
                <a16:creationId xmlns:a16="http://schemas.microsoft.com/office/drawing/2014/main" id="{1AEC873C-7D76-649C-B192-EB6A07F9166E}"/>
              </a:ext>
            </a:extLst>
          </p:cNvPr>
          <p:cNvSpPr/>
          <p:nvPr userDrawn="1"/>
        </p:nvSpPr>
        <p:spPr>
          <a:xfrm>
            <a:off x="360000" y="0"/>
            <a:ext cx="11430000" cy="5715000"/>
          </a:xfrm>
          <a:custGeom>
            <a:avLst/>
            <a:gdLst/>
            <a:ahLst/>
            <a:cxnLst/>
            <a:rect l="l" t="t" r="r" b="b"/>
            <a:pathLst>
              <a:path w="11430000" h="5715000">
                <a:moveTo>
                  <a:pt x="11430000" y="0"/>
                </a:moveTo>
                <a:lnTo>
                  <a:pt x="0" y="0"/>
                </a:lnTo>
                <a:lnTo>
                  <a:pt x="0" y="5715000"/>
                </a:lnTo>
                <a:lnTo>
                  <a:pt x="11430000" y="5715000"/>
                </a:lnTo>
                <a:lnTo>
                  <a:pt x="11430000" y="0"/>
                </a:lnTo>
                <a:close/>
              </a:path>
            </a:pathLst>
          </a:custGeom>
          <a:solidFill>
            <a:srgbClr val="003584"/>
          </a:solidFill>
        </p:spPr>
        <p:txBody>
          <a:bodyPr wrap="square" lIns="0" tIns="0" rIns="0" bIns="0" rtlCol="0"/>
          <a:lstStyle/>
          <a:p>
            <a:endParaRPr lang="de-DE" noProof="0">
              <a:solidFill>
                <a:srgbClr val="FFFFFF"/>
              </a:solidFill>
            </a:endParaRPr>
          </a:p>
        </p:txBody>
      </p:sp>
      <p:sp>
        <p:nvSpPr>
          <p:cNvPr id="49" name="Titel 48">
            <a:extLst>
              <a:ext uri="{FF2B5EF4-FFF2-40B4-BE49-F238E27FC236}">
                <a16:creationId xmlns:a16="http://schemas.microsoft.com/office/drawing/2014/main" id="{E16D049B-37C1-BF4B-10B2-801A8CD45D52}"/>
              </a:ext>
            </a:extLst>
          </p:cNvPr>
          <p:cNvSpPr>
            <a:spLocks noGrp="1"/>
          </p:cNvSpPr>
          <p:nvPr>
            <p:ph type="title"/>
          </p:nvPr>
        </p:nvSpPr>
        <p:spPr>
          <a:xfrm>
            <a:off x="756000" y="345600"/>
            <a:ext cx="6048000" cy="1260000"/>
          </a:xfrm>
        </p:spPr>
        <p:txBody>
          <a:bodyPr/>
          <a:lstStyle>
            <a:lvl1pPr>
              <a:defRPr>
                <a:solidFill>
                  <a:schemeClr val="bg1"/>
                </a:solidFill>
              </a:defRPr>
            </a:lvl1pPr>
          </a:lstStyle>
          <a:p>
            <a:r>
              <a:rPr lang="de-DE" noProof="0"/>
              <a:t>Mastertitelformat bearbeiten</a:t>
            </a:r>
          </a:p>
        </p:txBody>
      </p:sp>
      <p:sp>
        <p:nvSpPr>
          <p:cNvPr id="53" name="Tijdelijke aanduiding voor tekst 15">
            <a:extLst>
              <a:ext uri="{FF2B5EF4-FFF2-40B4-BE49-F238E27FC236}">
                <a16:creationId xmlns:a16="http://schemas.microsoft.com/office/drawing/2014/main" id="{351A13F0-3123-48E2-D6B1-48FDC27C5DF4}"/>
              </a:ext>
            </a:extLst>
          </p:cNvPr>
          <p:cNvSpPr>
            <a:spLocks noGrp="1"/>
          </p:cNvSpPr>
          <p:nvPr>
            <p:ph type="body" sz="quarter" idx="16"/>
          </p:nvPr>
        </p:nvSpPr>
        <p:spPr>
          <a:xfrm>
            <a:off x="876312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54" name="Tijdelijke aanduiding voor tekst 15">
            <a:extLst>
              <a:ext uri="{FF2B5EF4-FFF2-40B4-BE49-F238E27FC236}">
                <a16:creationId xmlns:a16="http://schemas.microsoft.com/office/drawing/2014/main" id="{EB23A20F-7F26-85CD-2FE6-FE1D672D287F}"/>
              </a:ext>
            </a:extLst>
          </p:cNvPr>
          <p:cNvSpPr>
            <a:spLocks noGrp="1"/>
          </p:cNvSpPr>
          <p:nvPr>
            <p:ph type="body" sz="quarter" idx="17"/>
          </p:nvPr>
        </p:nvSpPr>
        <p:spPr>
          <a:xfrm>
            <a:off x="87624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4" name="Tijdelijke aanduiding voor tekst 15">
            <a:extLst>
              <a:ext uri="{FF2B5EF4-FFF2-40B4-BE49-F238E27FC236}">
                <a16:creationId xmlns:a16="http://schemas.microsoft.com/office/drawing/2014/main" id="{92F4E63C-1379-E607-1E56-0419C38067A6}"/>
              </a:ext>
            </a:extLst>
          </p:cNvPr>
          <p:cNvSpPr>
            <a:spLocks noGrp="1"/>
          </p:cNvSpPr>
          <p:nvPr>
            <p:ph type="body" sz="quarter" idx="18"/>
          </p:nvPr>
        </p:nvSpPr>
        <p:spPr>
          <a:xfrm>
            <a:off x="608760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5" name="Tijdelijke aanduiding voor tekst 15">
            <a:extLst>
              <a:ext uri="{FF2B5EF4-FFF2-40B4-BE49-F238E27FC236}">
                <a16:creationId xmlns:a16="http://schemas.microsoft.com/office/drawing/2014/main" id="{2439CDF0-F25F-D0DE-265A-32852F1162C5}"/>
              </a:ext>
            </a:extLst>
          </p:cNvPr>
          <p:cNvSpPr>
            <a:spLocks noGrp="1"/>
          </p:cNvSpPr>
          <p:nvPr>
            <p:ph type="body" sz="quarter" idx="19"/>
          </p:nvPr>
        </p:nvSpPr>
        <p:spPr>
          <a:xfrm>
            <a:off x="60876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6" name="Tijdelijke aanduiding voor tekst 15">
            <a:extLst>
              <a:ext uri="{FF2B5EF4-FFF2-40B4-BE49-F238E27FC236}">
                <a16:creationId xmlns:a16="http://schemas.microsoft.com/office/drawing/2014/main" id="{AE4234DC-79A3-0FC3-A1D8-1E6CCFC71BE1}"/>
              </a:ext>
            </a:extLst>
          </p:cNvPr>
          <p:cNvSpPr>
            <a:spLocks noGrp="1"/>
          </p:cNvSpPr>
          <p:nvPr>
            <p:ph type="body" sz="quarter" idx="20"/>
          </p:nvPr>
        </p:nvSpPr>
        <p:spPr>
          <a:xfrm>
            <a:off x="342000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7" name="Tijdelijke aanduiding voor tekst 15">
            <a:extLst>
              <a:ext uri="{FF2B5EF4-FFF2-40B4-BE49-F238E27FC236}">
                <a16:creationId xmlns:a16="http://schemas.microsoft.com/office/drawing/2014/main" id="{B94D9470-09C6-2D86-C5D8-90C519BB0E86}"/>
              </a:ext>
            </a:extLst>
          </p:cNvPr>
          <p:cNvSpPr>
            <a:spLocks noGrp="1"/>
          </p:cNvSpPr>
          <p:nvPr>
            <p:ph type="body" sz="quarter" idx="21"/>
          </p:nvPr>
        </p:nvSpPr>
        <p:spPr>
          <a:xfrm>
            <a:off x="34200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8" name="Tijdelijke aanduiding voor tekst 15">
            <a:extLst>
              <a:ext uri="{FF2B5EF4-FFF2-40B4-BE49-F238E27FC236}">
                <a16:creationId xmlns:a16="http://schemas.microsoft.com/office/drawing/2014/main" id="{7A05C10D-4866-0536-913B-ADBF8964F55A}"/>
              </a:ext>
            </a:extLst>
          </p:cNvPr>
          <p:cNvSpPr>
            <a:spLocks noGrp="1"/>
          </p:cNvSpPr>
          <p:nvPr>
            <p:ph type="body" sz="quarter" idx="22"/>
          </p:nvPr>
        </p:nvSpPr>
        <p:spPr>
          <a:xfrm>
            <a:off x="75600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9" name="Tijdelijke aanduiding voor tekst 15">
            <a:extLst>
              <a:ext uri="{FF2B5EF4-FFF2-40B4-BE49-F238E27FC236}">
                <a16:creationId xmlns:a16="http://schemas.microsoft.com/office/drawing/2014/main" id="{F8320153-BEF4-7B80-F077-CA8D2275FA52}"/>
              </a:ext>
            </a:extLst>
          </p:cNvPr>
          <p:cNvSpPr>
            <a:spLocks noGrp="1"/>
          </p:cNvSpPr>
          <p:nvPr>
            <p:ph type="body" sz="quarter" idx="23"/>
          </p:nvPr>
        </p:nvSpPr>
        <p:spPr>
          <a:xfrm>
            <a:off x="7560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grpSp>
        <p:nvGrpSpPr>
          <p:cNvPr id="45" name="Groep 44">
            <a:extLst>
              <a:ext uri="{FF2B5EF4-FFF2-40B4-BE49-F238E27FC236}">
                <a16:creationId xmlns:a16="http://schemas.microsoft.com/office/drawing/2014/main" id="{C96E1473-564D-E68B-A4A6-8F03C11323F7}"/>
              </a:ext>
            </a:extLst>
          </p:cNvPr>
          <p:cNvGrpSpPr/>
          <p:nvPr userDrawn="1"/>
        </p:nvGrpSpPr>
        <p:grpSpPr>
          <a:xfrm>
            <a:off x="7412400" y="234000"/>
            <a:ext cx="4178880" cy="1665360"/>
            <a:chOff x="7412400" y="234000"/>
            <a:chExt cx="4178880" cy="1665360"/>
          </a:xfrm>
          <a:solidFill>
            <a:schemeClr val="bg1"/>
          </a:solidFill>
        </p:grpSpPr>
        <p:sp>
          <p:nvSpPr>
            <p:cNvPr id="46" name="Rechthoek 45">
              <a:extLst>
                <a:ext uri="{FF2B5EF4-FFF2-40B4-BE49-F238E27FC236}">
                  <a16:creationId xmlns:a16="http://schemas.microsoft.com/office/drawing/2014/main" id="{D00E917B-365E-14EC-982A-8225916F7F6D}"/>
                </a:ext>
              </a:extLst>
            </p:cNvPr>
            <p:cNvSpPr>
              <a:spLocks noChangeAspect="1"/>
            </p:cNvSpPr>
            <p:nvPr userDrawn="1"/>
          </p:nvSpPr>
          <p:spPr>
            <a:xfrm>
              <a:off x="7413840" y="170244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7" name="Rechthoek 46">
              <a:extLst>
                <a:ext uri="{FF2B5EF4-FFF2-40B4-BE49-F238E27FC236}">
                  <a16:creationId xmlns:a16="http://schemas.microsoft.com/office/drawing/2014/main" id="{0BFDE9B2-CE47-31BC-0D21-08A36127B0AE}"/>
                </a:ext>
              </a:extLst>
            </p:cNvPr>
            <p:cNvSpPr>
              <a:spLocks noChangeAspect="1"/>
            </p:cNvSpPr>
            <p:nvPr userDrawn="1"/>
          </p:nvSpPr>
          <p:spPr>
            <a:xfrm>
              <a:off x="7855200" y="170244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8" name="Rechthoek 47">
              <a:extLst>
                <a:ext uri="{FF2B5EF4-FFF2-40B4-BE49-F238E27FC236}">
                  <a16:creationId xmlns:a16="http://schemas.microsoft.com/office/drawing/2014/main" id="{B793CE7B-94CF-EEF5-E9A0-39A8B9CC3CE2}"/>
                </a:ext>
              </a:extLst>
            </p:cNvPr>
            <p:cNvSpPr>
              <a:spLocks noChangeAspect="1"/>
            </p:cNvSpPr>
            <p:nvPr userDrawn="1"/>
          </p:nvSpPr>
          <p:spPr>
            <a:xfrm>
              <a:off x="8297640" y="170244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0" name="Ovaal 49">
              <a:extLst>
                <a:ext uri="{FF2B5EF4-FFF2-40B4-BE49-F238E27FC236}">
                  <a16:creationId xmlns:a16="http://schemas.microsoft.com/office/drawing/2014/main" id="{8A14D1DE-3432-1686-9BAC-5BAD42159ED8}"/>
                </a:ext>
              </a:extLst>
            </p:cNvPr>
            <p:cNvSpPr>
              <a:spLocks noChangeAspect="1"/>
            </p:cNvSpPr>
            <p:nvPr userDrawn="1"/>
          </p:nvSpPr>
          <p:spPr>
            <a:xfrm>
              <a:off x="9162720" y="168048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1" name="Ovaal 50">
              <a:extLst>
                <a:ext uri="{FF2B5EF4-FFF2-40B4-BE49-F238E27FC236}">
                  <a16:creationId xmlns:a16="http://schemas.microsoft.com/office/drawing/2014/main" id="{1A21EA87-167A-04D9-2A41-E7EC1E746CF3}"/>
                </a:ext>
              </a:extLst>
            </p:cNvPr>
            <p:cNvSpPr>
              <a:spLocks noChangeAspect="1"/>
            </p:cNvSpPr>
            <p:nvPr userDrawn="1"/>
          </p:nvSpPr>
          <p:spPr>
            <a:xfrm>
              <a:off x="9579600" y="165600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2" name="Ovaal 51">
              <a:extLst>
                <a:ext uri="{FF2B5EF4-FFF2-40B4-BE49-F238E27FC236}">
                  <a16:creationId xmlns:a16="http://schemas.microsoft.com/office/drawing/2014/main" id="{143F0EA8-C2E5-9F85-319F-649221D79580}"/>
                </a:ext>
              </a:extLst>
            </p:cNvPr>
            <p:cNvSpPr>
              <a:spLocks noChangeAspect="1"/>
            </p:cNvSpPr>
            <p:nvPr userDrawn="1"/>
          </p:nvSpPr>
          <p:spPr>
            <a:xfrm>
              <a:off x="10856880" y="28296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5" name="Ovaal 54">
              <a:extLst>
                <a:ext uri="{FF2B5EF4-FFF2-40B4-BE49-F238E27FC236}">
                  <a16:creationId xmlns:a16="http://schemas.microsoft.com/office/drawing/2014/main" id="{6166DC94-0C01-1779-ACC8-A93F2CB99A03}"/>
                </a:ext>
              </a:extLst>
            </p:cNvPr>
            <p:cNvSpPr>
              <a:spLocks noChangeAspect="1"/>
            </p:cNvSpPr>
            <p:nvPr userDrawn="1"/>
          </p:nvSpPr>
          <p:spPr>
            <a:xfrm>
              <a:off x="10832400" y="69984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81" name="Ovaal 80">
              <a:extLst>
                <a:ext uri="{FF2B5EF4-FFF2-40B4-BE49-F238E27FC236}">
                  <a16:creationId xmlns:a16="http://schemas.microsoft.com/office/drawing/2014/main" id="{3AF2EEB0-0EC9-2D18-F2AC-C4C254A32A73}"/>
                </a:ext>
              </a:extLst>
            </p:cNvPr>
            <p:cNvSpPr>
              <a:spLocks noChangeAspect="1"/>
            </p:cNvSpPr>
            <p:nvPr userDrawn="1"/>
          </p:nvSpPr>
          <p:spPr>
            <a:xfrm>
              <a:off x="10807920" y="111672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83" name="Ovaal 82">
              <a:extLst>
                <a:ext uri="{FF2B5EF4-FFF2-40B4-BE49-F238E27FC236}">
                  <a16:creationId xmlns:a16="http://schemas.microsoft.com/office/drawing/2014/main" id="{3F2C31AB-E408-6A6D-2762-E4C721B99716}"/>
                </a:ext>
              </a:extLst>
            </p:cNvPr>
            <p:cNvSpPr>
              <a:spLocks noChangeAspect="1"/>
            </p:cNvSpPr>
            <p:nvPr userDrawn="1"/>
          </p:nvSpPr>
          <p:spPr>
            <a:xfrm>
              <a:off x="10831680" y="158256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0" name="Ovaal 89">
              <a:extLst>
                <a:ext uri="{FF2B5EF4-FFF2-40B4-BE49-F238E27FC236}">
                  <a16:creationId xmlns:a16="http://schemas.microsoft.com/office/drawing/2014/main" id="{16F216E7-850C-8A94-CCEA-A4FAAC806679}"/>
                </a:ext>
              </a:extLst>
            </p:cNvPr>
            <p:cNvSpPr>
              <a:spLocks noChangeAspect="1"/>
            </p:cNvSpPr>
            <p:nvPr userDrawn="1"/>
          </p:nvSpPr>
          <p:spPr>
            <a:xfrm flipH="1">
              <a:off x="11274480" y="114120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1" name="Ovaal 90">
              <a:extLst>
                <a:ext uri="{FF2B5EF4-FFF2-40B4-BE49-F238E27FC236}">
                  <a16:creationId xmlns:a16="http://schemas.microsoft.com/office/drawing/2014/main" id="{8443174B-FC9F-C8D1-943C-40745F489B63}"/>
                </a:ext>
              </a:extLst>
            </p:cNvPr>
            <p:cNvSpPr>
              <a:spLocks noChangeAspect="1"/>
            </p:cNvSpPr>
            <p:nvPr userDrawn="1"/>
          </p:nvSpPr>
          <p:spPr>
            <a:xfrm flipH="1">
              <a:off x="11250000" y="155808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2" name="Ovaal 91">
              <a:extLst>
                <a:ext uri="{FF2B5EF4-FFF2-40B4-BE49-F238E27FC236}">
                  <a16:creationId xmlns:a16="http://schemas.microsoft.com/office/drawing/2014/main" id="{49A682A5-0422-2FE3-5989-D9EB9EE37DE4}"/>
                </a:ext>
              </a:extLst>
            </p:cNvPr>
            <p:cNvSpPr>
              <a:spLocks noChangeAspect="1"/>
            </p:cNvSpPr>
            <p:nvPr userDrawn="1"/>
          </p:nvSpPr>
          <p:spPr>
            <a:xfrm rot="10800000" flipH="1">
              <a:off x="10413360" y="160704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3" name="Ovaal 92">
              <a:extLst>
                <a:ext uri="{FF2B5EF4-FFF2-40B4-BE49-F238E27FC236}">
                  <a16:creationId xmlns:a16="http://schemas.microsoft.com/office/drawing/2014/main" id="{3D7FD0A8-7990-F995-CB00-A8FA276D957A}"/>
                </a:ext>
              </a:extLst>
            </p:cNvPr>
            <p:cNvSpPr>
              <a:spLocks noChangeAspect="1"/>
            </p:cNvSpPr>
            <p:nvPr userDrawn="1"/>
          </p:nvSpPr>
          <p:spPr>
            <a:xfrm rot="10800000" flipH="1">
              <a:off x="10389600" y="114120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4" name="Ovaal 93">
              <a:extLst>
                <a:ext uri="{FF2B5EF4-FFF2-40B4-BE49-F238E27FC236}">
                  <a16:creationId xmlns:a16="http://schemas.microsoft.com/office/drawing/2014/main" id="{7219FDD8-B52B-C2F7-26EA-5DAE4780A8DD}"/>
                </a:ext>
              </a:extLst>
            </p:cNvPr>
            <p:cNvSpPr>
              <a:spLocks noChangeAspect="1"/>
            </p:cNvSpPr>
            <p:nvPr userDrawn="1"/>
          </p:nvSpPr>
          <p:spPr>
            <a:xfrm rot="10800000" flipH="1">
              <a:off x="10365840" y="67536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5" name="Ovaal 94">
              <a:extLst>
                <a:ext uri="{FF2B5EF4-FFF2-40B4-BE49-F238E27FC236}">
                  <a16:creationId xmlns:a16="http://schemas.microsoft.com/office/drawing/2014/main" id="{1A76CB6E-DB32-8E31-E4FB-2F9362425D4B}"/>
                </a:ext>
              </a:extLst>
            </p:cNvPr>
            <p:cNvSpPr>
              <a:spLocks noChangeAspect="1"/>
            </p:cNvSpPr>
            <p:nvPr userDrawn="1"/>
          </p:nvSpPr>
          <p:spPr>
            <a:xfrm rot="10800000" flipH="1">
              <a:off x="10390320" y="25848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6" name="Ovaal 95">
              <a:extLst>
                <a:ext uri="{FF2B5EF4-FFF2-40B4-BE49-F238E27FC236}">
                  <a16:creationId xmlns:a16="http://schemas.microsoft.com/office/drawing/2014/main" id="{8BFDB02E-4C9C-4953-1B6C-4A554931D3B0}"/>
                </a:ext>
              </a:extLst>
            </p:cNvPr>
            <p:cNvSpPr>
              <a:spLocks noChangeAspect="1"/>
            </p:cNvSpPr>
            <p:nvPr userDrawn="1"/>
          </p:nvSpPr>
          <p:spPr>
            <a:xfrm rot="10800000" flipH="1">
              <a:off x="9996480" y="163152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7" name="Ovaal 96">
              <a:extLst>
                <a:ext uri="{FF2B5EF4-FFF2-40B4-BE49-F238E27FC236}">
                  <a16:creationId xmlns:a16="http://schemas.microsoft.com/office/drawing/2014/main" id="{F4BEB2F6-C2A6-B6D0-BD5E-1D7137176080}"/>
                </a:ext>
              </a:extLst>
            </p:cNvPr>
            <p:cNvSpPr>
              <a:spLocks noChangeAspect="1"/>
            </p:cNvSpPr>
            <p:nvPr userDrawn="1"/>
          </p:nvSpPr>
          <p:spPr>
            <a:xfrm rot="10800000" flipH="1">
              <a:off x="9971280" y="116568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8" name="Ovaal 97">
              <a:extLst>
                <a:ext uri="{FF2B5EF4-FFF2-40B4-BE49-F238E27FC236}">
                  <a16:creationId xmlns:a16="http://schemas.microsoft.com/office/drawing/2014/main" id="{C3104758-AFD6-2EFC-1ECE-5C5F0572A805}"/>
                </a:ext>
              </a:extLst>
            </p:cNvPr>
            <p:cNvSpPr>
              <a:spLocks noChangeAspect="1"/>
            </p:cNvSpPr>
            <p:nvPr userDrawn="1"/>
          </p:nvSpPr>
          <p:spPr>
            <a:xfrm rot="10800000" flipH="1">
              <a:off x="9947520" y="69984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9" name="Ovaal 98">
              <a:extLst>
                <a:ext uri="{FF2B5EF4-FFF2-40B4-BE49-F238E27FC236}">
                  <a16:creationId xmlns:a16="http://schemas.microsoft.com/office/drawing/2014/main" id="{1502FE7D-DA1E-7464-6565-79E8EDA92BF6}"/>
                </a:ext>
              </a:extLst>
            </p:cNvPr>
            <p:cNvSpPr>
              <a:spLocks noChangeAspect="1"/>
            </p:cNvSpPr>
            <p:nvPr userDrawn="1"/>
          </p:nvSpPr>
          <p:spPr>
            <a:xfrm rot="10800000" flipH="1">
              <a:off x="9923040" y="23400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0" name="Rechthoek 99">
              <a:extLst>
                <a:ext uri="{FF2B5EF4-FFF2-40B4-BE49-F238E27FC236}">
                  <a16:creationId xmlns:a16="http://schemas.microsoft.com/office/drawing/2014/main" id="{D4D14724-5B61-4281-1199-243FFD66E7E1}"/>
                </a:ext>
              </a:extLst>
            </p:cNvPr>
            <p:cNvSpPr>
              <a:spLocks noChangeAspect="1"/>
            </p:cNvSpPr>
            <p:nvPr userDrawn="1"/>
          </p:nvSpPr>
          <p:spPr>
            <a:xfrm>
              <a:off x="8740440" y="170244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1" name="Rechthoek 100">
              <a:extLst>
                <a:ext uri="{FF2B5EF4-FFF2-40B4-BE49-F238E27FC236}">
                  <a16:creationId xmlns:a16="http://schemas.microsoft.com/office/drawing/2014/main" id="{EF63A717-C408-8C50-89D5-3A2BE4040064}"/>
                </a:ext>
              </a:extLst>
            </p:cNvPr>
            <p:cNvSpPr>
              <a:spLocks noChangeAspect="1"/>
            </p:cNvSpPr>
            <p:nvPr userDrawn="1"/>
          </p:nvSpPr>
          <p:spPr>
            <a:xfrm>
              <a:off x="741384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2" name="Ovaal 101">
              <a:extLst>
                <a:ext uri="{FF2B5EF4-FFF2-40B4-BE49-F238E27FC236}">
                  <a16:creationId xmlns:a16="http://schemas.microsoft.com/office/drawing/2014/main" id="{46E809B5-BD1B-6F10-DF2A-FC207D19A4FC}"/>
                </a:ext>
              </a:extLst>
            </p:cNvPr>
            <p:cNvSpPr>
              <a:spLocks noChangeAspect="1"/>
            </p:cNvSpPr>
            <p:nvPr userDrawn="1"/>
          </p:nvSpPr>
          <p:spPr>
            <a:xfrm>
              <a:off x="8720640" y="123912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3" name="Ovaal 102">
              <a:extLst>
                <a:ext uri="{FF2B5EF4-FFF2-40B4-BE49-F238E27FC236}">
                  <a16:creationId xmlns:a16="http://schemas.microsoft.com/office/drawing/2014/main" id="{1811CEE5-3A39-76ED-02F9-6183AE93BB3F}"/>
                </a:ext>
              </a:extLst>
            </p:cNvPr>
            <p:cNvSpPr>
              <a:spLocks noChangeAspect="1"/>
            </p:cNvSpPr>
            <p:nvPr userDrawn="1"/>
          </p:nvSpPr>
          <p:spPr>
            <a:xfrm rot="10800000" flipH="1">
              <a:off x="9137520" y="121464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4" name="Rechthoek 103">
              <a:extLst>
                <a:ext uri="{FF2B5EF4-FFF2-40B4-BE49-F238E27FC236}">
                  <a16:creationId xmlns:a16="http://schemas.microsoft.com/office/drawing/2014/main" id="{9A3D5075-D869-E3B1-0C30-2DC975A04DCD}"/>
                </a:ext>
              </a:extLst>
            </p:cNvPr>
            <p:cNvSpPr>
              <a:spLocks noChangeAspect="1"/>
            </p:cNvSpPr>
            <p:nvPr userDrawn="1"/>
          </p:nvSpPr>
          <p:spPr>
            <a:xfrm>
              <a:off x="785520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5" name="Ovaal 104">
              <a:extLst>
                <a:ext uri="{FF2B5EF4-FFF2-40B4-BE49-F238E27FC236}">
                  <a16:creationId xmlns:a16="http://schemas.microsoft.com/office/drawing/2014/main" id="{7282CCC4-7E9A-05FE-3049-C4DB15F76ED9}"/>
                </a:ext>
              </a:extLst>
            </p:cNvPr>
            <p:cNvSpPr>
              <a:spLocks noChangeAspect="1"/>
            </p:cNvSpPr>
            <p:nvPr userDrawn="1"/>
          </p:nvSpPr>
          <p:spPr>
            <a:xfrm rot="10800000" flipH="1">
              <a:off x="9554400" y="119016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6" name="Rechthoek 105">
              <a:extLst>
                <a:ext uri="{FF2B5EF4-FFF2-40B4-BE49-F238E27FC236}">
                  <a16:creationId xmlns:a16="http://schemas.microsoft.com/office/drawing/2014/main" id="{F46887CF-9C4D-552F-7E0F-A36877F28345}"/>
                </a:ext>
              </a:extLst>
            </p:cNvPr>
            <p:cNvSpPr>
              <a:spLocks noChangeAspect="1"/>
            </p:cNvSpPr>
            <p:nvPr userDrawn="1"/>
          </p:nvSpPr>
          <p:spPr>
            <a:xfrm>
              <a:off x="829764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7" name="Rechthoek 106">
              <a:extLst>
                <a:ext uri="{FF2B5EF4-FFF2-40B4-BE49-F238E27FC236}">
                  <a16:creationId xmlns:a16="http://schemas.microsoft.com/office/drawing/2014/main" id="{102C8C8B-6286-BA05-2DA5-928542E12086}"/>
                </a:ext>
              </a:extLst>
            </p:cNvPr>
            <p:cNvSpPr>
              <a:spLocks noChangeAspect="1"/>
            </p:cNvSpPr>
            <p:nvPr userDrawn="1"/>
          </p:nvSpPr>
          <p:spPr>
            <a:xfrm>
              <a:off x="7413840" y="81396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8" name="Ovaal 107">
              <a:extLst>
                <a:ext uri="{FF2B5EF4-FFF2-40B4-BE49-F238E27FC236}">
                  <a16:creationId xmlns:a16="http://schemas.microsoft.com/office/drawing/2014/main" id="{BD77567A-0CF0-456B-9F56-8D564C951EE6}"/>
                </a:ext>
              </a:extLst>
            </p:cNvPr>
            <p:cNvSpPr>
              <a:spLocks noChangeAspect="1"/>
            </p:cNvSpPr>
            <p:nvPr userDrawn="1"/>
          </p:nvSpPr>
          <p:spPr>
            <a:xfrm>
              <a:off x="8278560" y="79776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9" name="Ovaal 108">
              <a:extLst>
                <a:ext uri="{FF2B5EF4-FFF2-40B4-BE49-F238E27FC236}">
                  <a16:creationId xmlns:a16="http://schemas.microsoft.com/office/drawing/2014/main" id="{5B539636-3B44-2E59-88ED-EB7D6E1964BE}"/>
                </a:ext>
              </a:extLst>
            </p:cNvPr>
            <p:cNvSpPr>
              <a:spLocks noChangeAspect="1"/>
            </p:cNvSpPr>
            <p:nvPr userDrawn="1"/>
          </p:nvSpPr>
          <p:spPr>
            <a:xfrm rot="10800000" flipH="1">
              <a:off x="8695440" y="77328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0" name="Rechthoek 109">
              <a:extLst>
                <a:ext uri="{FF2B5EF4-FFF2-40B4-BE49-F238E27FC236}">
                  <a16:creationId xmlns:a16="http://schemas.microsoft.com/office/drawing/2014/main" id="{BA7C7343-FD22-913F-D7B0-B211EA8F7702}"/>
                </a:ext>
              </a:extLst>
            </p:cNvPr>
            <p:cNvSpPr>
              <a:spLocks noChangeAspect="1"/>
            </p:cNvSpPr>
            <p:nvPr userDrawn="1"/>
          </p:nvSpPr>
          <p:spPr>
            <a:xfrm>
              <a:off x="7855200" y="81396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1" name="Ovaal 110">
              <a:extLst>
                <a:ext uri="{FF2B5EF4-FFF2-40B4-BE49-F238E27FC236}">
                  <a16:creationId xmlns:a16="http://schemas.microsoft.com/office/drawing/2014/main" id="{2A436B8B-77B1-2A09-BF9D-A11E99F19F6F}"/>
                </a:ext>
              </a:extLst>
            </p:cNvPr>
            <p:cNvSpPr>
              <a:spLocks noChangeAspect="1"/>
            </p:cNvSpPr>
            <p:nvPr userDrawn="1"/>
          </p:nvSpPr>
          <p:spPr>
            <a:xfrm rot="10800000" flipH="1">
              <a:off x="9112320" y="74880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2" name="Ovaal 111">
              <a:extLst>
                <a:ext uri="{FF2B5EF4-FFF2-40B4-BE49-F238E27FC236}">
                  <a16:creationId xmlns:a16="http://schemas.microsoft.com/office/drawing/2014/main" id="{0CBF32B0-9C5B-944F-918F-F22C8D44CA1A}"/>
                </a:ext>
              </a:extLst>
            </p:cNvPr>
            <p:cNvSpPr>
              <a:spLocks noChangeAspect="1"/>
            </p:cNvSpPr>
            <p:nvPr userDrawn="1"/>
          </p:nvSpPr>
          <p:spPr>
            <a:xfrm rot="10800000" flipH="1">
              <a:off x="9529200" y="72432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3" name="Ovaal 112">
              <a:extLst>
                <a:ext uri="{FF2B5EF4-FFF2-40B4-BE49-F238E27FC236}">
                  <a16:creationId xmlns:a16="http://schemas.microsoft.com/office/drawing/2014/main" id="{6FC5A0EF-F38D-65C3-EF03-F39101368024}"/>
                </a:ext>
              </a:extLst>
            </p:cNvPr>
            <p:cNvSpPr>
              <a:spLocks noChangeAspect="1"/>
            </p:cNvSpPr>
            <p:nvPr userDrawn="1"/>
          </p:nvSpPr>
          <p:spPr>
            <a:xfrm rot="10800000" flipH="1">
              <a:off x="9504720" y="280282"/>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4" name="Ovaal 113">
              <a:extLst>
                <a:ext uri="{FF2B5EF4-FFF2-40B4-BE49-F238E27FC236}">
                  <a16:creationId xmlns:a16="http://schemas.microsoft.com/office/drawing/2014/main" id="{1559F662-6A8C-6064-0003-1FDFAFC52D27}"/>
                </a:ext>
              </a:extLst>
            </p:cNvPr>
            <p:cNvSpPr>
              <a:spLocks noChangeAspect="1"/>
            </p:cNvSpPr>
            <p:nvPr userDrawn="1"/>
          </p:nvSpPr>
          <p:spPr>
            <a:xfrm>
              <a:off x="7835760" y="35640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5" name="Ovaal 114">
              <a:extLst>
                <a:ext uri="{FF2B5EF4-FFF2-40B4-BE49-F238E27FC236}">
                  <a16:creationId xmlns:a16="http://schemas.microsoft.com/office/drawing/2014/main" id="{4AF5A25F-B5A8-9B3B-C77D-FABF200C6C3D}"/>
                </a:ext>
              </a:extLst>
            </p:cNvPr>
            <p:cNvSpPr>
              <a:spLocks noChangeAspect="1"/>
            </p:cNvSpPr>
            <p:nvPr userDrawn="1"/>
          </p:nvSpPr>
          <p:spPr>
            <a:xfrm rot="10800000" flipH="1">
              <a:off x="8254080" y="33192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6" name="Rechthoek 115">
              <a:extLst>
                <a:ext uri="{FF2B5EF4-FFF2-40B4-BE49-F238E27FC236}">
                  <a16:creationId xmlns:a16="http://schemas.microsoft.com/office/drawing/2014/main" id="{36E65613-3E3B-2175-CBBE-1CA612B30458}"/>
                </a:ext>
              </a:extLst>
            </p:cNvPr>
            <p:cNvSpPr>
              <a:spLocks noChangeAspect="1"/>
            </p:cNvSpPr>
            <p:nvPr userDrawn="1"/>
          </p:nvSpPr>
          <p:spPr>
            <a:xfrm>
              <a:off x="7412400" y="3826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7" name="Ovaal 116">
              <a:extLst>
                <a:ext uri="{FF2B5EF4-FFF2-40B4-BE49-F238E27FC236}">
                  <a16:creationId xmlns:a16="http://schemas.microsoft.com/office/drawing/2014/main" id="{2238F303-5BA7-53F3-2DFB-8E2D25681A80}"/>
                </a:ext>
              </a:extLst>
            </p:cNvPr>
            <p:cNvSpPr>
              <a:spLocks noChangeAspect="1"/>
            </p:cNvSpPr>
            <p:nvPr userDrawn="1"/>
          </p:nvSpPr>
          <p:spPr>
            <a:xfrm rot="10800000" flipH="1">
              <a:off x="8670960" y="30744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8" name="Ovaal 117">
              <a:extLst>
                <a:ext uri="{FF2B5EF4-FFF2-40B4-BE49-F238E27FC236}">
                  <a16:creationId xmlns:a16="http://schemas.microsoft.com/office/drawing/2014/main" id="{FEBEF28B-83B3-F4D3-2113-08AA67EECDD7}"/>
                </a:ext>
              </a:extLst>
            </p:cNvPr>
            <p:cNvSpPr>
              <a:spLocks noChangeAspect="1"/>
            </p:cNvSpPr>
            <p:nvPr userDrawn="1"/>
          </p:nvSpPr>
          <p:spPr>
            <a:xfrm rot="10800000" flipH="1">
              <a:off x="9087840" y="28296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9" name="Ovaal 118">
              <a:extLst>
                <a:ext uri="{FF2B5EF4-FFF2-40B4-BE49-F238E27FC236}">
                  <a16:creationId xmlns:a16="http://schemas.microsoft.com/office/drawing/2014/main" id="{6867DB1E-E323-A5F4-D47D-5A7CF56E293C}"/>
                </a:ext>
              </a:extLst>
            </p:cNvPr>
            <p:cNvSpPr>
              <a:spLocks noChangeAspect="1"/>
            </p:cNvSpPr>
            <p:nvPr userDrawn="1"/>
          </p:nvSpPr>
          <p:spPr>
            <a:xfrm>
              <a:off x="11323440" y="30852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20" name="Ovaal 119">
              <a:extLst>
                <a:ext uri="{FF2B5EF4-FFF2-40B4-BE49-F238E27FC236}">
                  <a16:creationId xmlns:a16="http://schemas.microsoft.com/office/drawing/2014/main" id="{F9D889EB-6F86-0356-0DD1-7C1AFB552EC0}"/>
                </a:ext>
              </a:extLst>
            </p:cNvPr>
            <p:cNvSpPr>
              <a:spLocks noChangeAspect="1"/>
            </p:cNvSpPr>
            <p:nvPr userDrawn="1"/>
          </p:nvSpPr>
          <p:spPr>
            <a:xfrm>
              <a:off x="11296080" y="72540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grpSp>
    </p:spTree>
    <p:extLst>
      <p:ext uri="{BB962C8B-B14F-4D97-AF65-F5344CB8AC3E}">
        <p14:creationId xmlns:p14="http://schemas.microsoft.com/office/powerpoint/2010/main" val="69687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text column - green">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82" name="object 2">
            <a:extLst>
              <a:ext uri="{FF2B5EF4-FFF2-40B4-BE49-F238E27FC236}">
                <a16:creationId xmlns:a16="http://schemas.microsoft.com/office/drawing/2014/main" id="{1AEC873C-7D76-649C-B192-EB6A07F9166E}"/>
              </a:ext>
            </a:extLst>
          </p:cNvPr>
          <p:cNvSpPr/>
          <p:nvPr userDrawn="1"/>
        </p:nvSpPr>
        <p:spPr>
          <a:xfrm>
            <a:off x="360000" y="0"/>
            <a:ext cx="11430000" cy="5715000"/>
          </a:xfrm>
          <a:custGeom>
            <a:avLst/>
            <a:gdLst/>
            <a:ahLst/>
            <a:cxnLst/>
            <a:rect l="l" t="t" r="r" b="b"/>
            <a:pathLst>
              <a:path w="11430000" h="5715000">
                <a:moveTo>
                  <a:pt x="11430000" y="0"/>
                </a:moveTo>
                <a:lnTo>
                  <a:pt x="0" y="0"/>
                </a:lnTo>
                <a:lnTo>
                  <a:pt x="0" y="5715000"/>
                </a:lnTo>
                <a:lnTo>
                  <a:pt x="11430000" y="5715000"/>
                </a:lnTo>
                <a:lnTo>
                  <a:pt x="11430000" y="0"/>
                </a:lnTo>
                <a:close/>
              </a:path>
            </a:pathLst>
          </a:custGeom>
          <a:solidFill>
            <a:srgbClr val="33A92F"/>
          </a:solidFill>
        </p:spPr>
        <p:txBody>
          <a:bodyPr wrap="square" lIns="0" tIns="0" rIns="0" bIns="0" rtlCol="0"/>
          <a:lstStyle/>
          <a:p>
            <a:endParaRPr lang="de-DE" noProof="0">
              <a:solidFill>
                <a:srgbClr val="FFFFFF"/>
              </a:solidFill>
            </a:endParaRPr>
          </a:p>
        </p:txBody>
      </p:sp>
      <p:sp>
        <p:nvSpPr>
          <p:cNvPr id="49" name="Titel 48">
            <a:extLst>
              <a:ext uri="{FF2B5EF4-FFF2-40B4-BE49-F238E27FC236}">
                <a16:creationId xmlns:a16="http://schemas.microsoft.com/office/drawing/2014/main" id="{E16D049B-37C1-BF4B-10B2-801A8CD45D52}"/>
              </a:ext>
            </a:extLst>
          </p:cNvPr>
          <p:cNvSpPr>
            <a:spLocks noGrp="1"/>
          </p:cNvSpPr>
          <p:nvPr>
            <p:ph type="title"/>
          </p:nvPr>
        </p:nvSpPr>
        <p:spPr>
          <a:xfrm>
            <a:off x="756000" y="345600"/>
            <a:ext cx="6048000" cy="1260000"/>
          </a:xfrm>
        </p:spPr>
        <p:txBody>
          <a:bodyPr/>
          <a:lstStyle>
            <a:lvl1pPr>
              <a:defRPr>
                <a:solidFill>
                  <a:schemeClr val="bg1"/>
                </a:solidFill>
              </a:defRPr>
            </a:lvl1pPr>
          </a:lstStyle>
          <a:p>
            <a:r>
              <a:rPr lang="de-DE" noProof="0"/>
              <a:t>Mastertitelformat bearbeiten</a:t>
            </a:r>
          </a:p>
        </p:txBody>
      </p:sp>
      <p:sp>
        <p:nvSpPr>
          <p:cNvPr id="53" name="Tijdelijke aanduiding voor tekst 15">
            <a:extLst>
              <a:ext uri="{FF2B5EF4-FFF2-40B4-BE49-F238E27FC236}">
                <a16:creationId xmlns:a16="http://schemas.microsoft.com/office/drawing/2014/main" id="{351A13F0-3123-48E2-D6B1-48FDC27C5DF4}"/>
              </a:ext>
            </a:extLst>
          </p:cNvPr>
          <p:cNvSpPr>
            <a:spLocks noGrp="1"/>
          </p:cNvSpPr>
          <p:nvPr>
            <p:ph type="body" sz="quarter" idx="16"/>
          </p:nvPr>
        </p:nvSpPr>
        <p:spPr>
          <a:xfrm>
            <a:off x="876312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54" name="Tijdelijke aanduiding voor tekst 15">
            <a:extLst>
              <a:ext uri="{FF2B5EF4-FFF2-40B4-BE49-F238E27FC236}">
                <a16:creationId xmlns:a16="http://schemas.microsoft.com/office/drawing/2014/main" id="{EB23A20F-7F26-85CD-2FE6-FE1D672D287F}"/>
              </a:ext>
            </a:extLst>
          </p:cNvPr>
          <p:cNvSpPr>
            <a:spLocks noGrp="1"/>
          </p:cNvSpPr>
          <p:nvPr>
            <p:ph type="body" sz="quarter" idx="17"/>
          </p:nvPr>
        </p:nvSpPr>
        <p:spPr>
          <a:xfrm>
            <a:off x="87624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4" name="Tijdelijke aanduiding voor tekst 15">
            <a:extLst>
              <a:ext uri="{FF2B5EF4-FFF2-40B4-BE49-F238E27FC236}">
                <a16:creationId xmlns:a16="http://schemas.microsoft.com/office/drawing/2014/main" id="{92F4E63C-1379-E607-1E56-0419C38067A6}"/>
              </a:ext>
            </a:extLst>
          </p:cNvPr>
          <p:cNvSpPr>
            <a:spLocks noGrp="1"/>
          </p:cNvSpPr>
          <p:nvPr>
            <p:ph type="body" sz="quarter" idx="18"/>
          </p:nvPr>
        </p:nvSpPr>
        <p:spPr>
          <a:xfrm>
            <a:off x="608760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5" name="Tijdelijke aanduiding voor tekst 15">
            <a:extLst>
              <a:ext uri="{FF2B5EF4-FFF2-40B4-BE49-F238E27FC236}">
                <a16:creationId xmlns:a16="http://schemas.microsoft.com/office/drawing/2014/main" id="{2439CDF0-F25F-D0DE-265A-32852F1162C5}"/>
              </a:ext>
            </a:extLst>
          </p:cNvPr>
          <p:cNvSpPr>
            <a:spLocks noGrp="1"/>
          </p:cNvSpPr>
          <p:nvPr>
            <p:ph type="body" sz="quarter" idx="19"/>
          </p:nvPr>
        </p:nvSpPr>
        <p:spPr>
          <a:xfrm>
            <a:off x="60876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6" name="Tijdelijke aanduiding voor tekst 15">
            <a:extLst>
              <a:ext uri="{FF2B5EF4-FFF2-40B4-BE49-F238E27FC236}">
                <a16:creationId xmlns:a16="http://schemas.microsoft.com/office/drawing/2014/main" id="{AE4234DC-79A3-0FC3-A1D8-1E6CCFC71BE1}"/>
              </a:ext>
            </a:extLst>
          </p:cNvPr>
          <p:cNvSpPr>
            <a:spLocks noGrp="1"/>
          </p:cNvSpPr>
          <p:nvPr>
            <p:ph type="body" sz="quarter" idx="20"/>
          </p:nvPr>
        </p:nvSpPr>
        <p:spPr>
          <a:xfrm>
            <a:off x="342000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7" name="Tijdelijke aanduiding voor tekst 15">
            <a:extLst>
              <a:ext uri="{FF2B5EF4-FFF2-40B4-BE49-F238E27FC236}">
                <a16:creationId xmlns:a16="http://schemas.microsoft.com/office/drawing/2014/main" id="{B94D9470-09C6-2D86-C5D8-90C519BB0E86}"/>
              </a:ext>
            </a:extLst>
          </p:cNvPr>
          <p:cNvSpPr>
            <a:spLocks noGrp="1"/>
          </p:cNvSpPr>
          <p:nvPr>
            <p:ph type="body" sz="quarter" idx="21"/>
          </p:nvPr>
        </p:nvSpPr>
        <p:spPr>
          <a:xfrm>
            <a:off x="34200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8" name="Tijdelijke aanduiding voor tekst 15">
            <a:extLst>
              <a:ext uri="{FF2B5EF4-FFF2-40B4-BE49-F238E27FC236}">
                <a16:creationId xmlns:a16="http://schemas.microsoft.com/office/drawing/2014/main" id="{7A05C10D-4866-0536-913B-ADBF8964F55A}"/>
              </a:ext>
            </a:extLst>
          </p:cNvPr>
          <p:cNvSpPr>
            <a:spLocks noGrp="1"/>
          </p:cNvSpPr>
          <p:nvPr>
            <p:ph type="body" sz="quarter" idx="22"/>
          </p:nvPr>
        </p:nvSpPr>
        <p:spPr>
          <a:xfrm>
            <a:off x="75600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9" name="Tijdelijke aanduiding voor tekst 15">
            <a:extLst>
              <a:ext uri="{FF2B5EF4-FFF2-40B4-BE49-F238E27FC236}">
                <a16:creationId xmlns:a16="http://schemas.microsoft.com/office/drawing/2014/main" id="{F8320153-BEF4-7B80-F077-CA8D2275FA52}"/>
              </a:ext>
            </a:extLst>
          </p:cNvPr>
          <p:cNvSpPr>
            <a:spLocks noGrp="1"/>
          </p:cNvSpPr>
          <p:nvPr>
            <p:ph type="body" sz="quarter" idx="23"/>
          </p:nvPr>
        </p:nvSpPr>
        <p:spPr>
          <a:xfrm>
            <a:off x="7560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grpSp>
        <p:nvGrpSpPr>
          <p:cNvPr id="45" name="Groep 44">
            <a:extLst>
              <a:ext uri="{FF2B5EF4-FFF2-40B4-BE49-F238E27FC236}">
                <a16:creationId xmlns:a16="http://schemas.microsoft.com/office/drawing/2014/main" id="{C96E1473-564D-E68B-A4A6-8F03C11323F7}"/>
              </a:ext>
            </a:extLst>
          </p:cNvPr>
          <p:cNvGrpSpPr/>
          <p:nvPr userDrawn="1"/>
        </p:nvGrpSpPr>
        <p:grpSpPr>
          <a:xfrm>
            <a:off x="7412400" y="234000"/>
            <a:ext cx="4178880" cy="1665360"/>
            <a:chOff x="7412400" y="234000"/>
            <a:chExt cx="4178880" cy="1665360"/>
          </a:xfrm>
          <a:solidFill>
            <a:schemeClr val="bg1"/>
          </a:solidFill>
        </p:grpSpPr>
        <p:sp>
          <p:nvSpPr>
            <p:cNvPr id="46" name="Rechthoek 45">
              <a:extLst>
                <a:ext uri="{FF2B5EF4-FFF2-40B4-BE49-F238E27FC236}">
                  <a16:creationId xmlns:a16="http://schemas.microsoft.com/office/drawing/2014/main" id="{D00E917B-365E-14EC-982A-8225916F7F6D}"/>
                </a:ext>
              </a:extLst>
            </p:cNvPr>
            <p:cNvSpPr>
              <a:spLocks noChangeAspect="1"/>
            </p:cNvSpPr>
            <p:nvPr userDrawn="1"/>
          </p:nvSpPr>
          <p:spPr>
            <a:xfrm>
              <a:off x="7413840" y="170244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7" name="Rechthoek 46">
              <a:extLst>
                <a:ext uri="{FF2B5EF4-FFF2-40B4-BE49-F238E27FC236}">
                  <a16:creationId xmlns:a16="http://schemas.microsoft.com/office/drawing/2014/main" id="{0BFDE9B2-CE47-31BC-0D21-08A36127B0AE}"/>
                </a:ext>
              </a:extLst>
            </p:cNvPr>
            <p:cNvSpPr>
              <a:spLocks noChangeAspect="1"/>
            </p:cNvSpPr>
            <p:nvPr userDrawn="1"/>
          </p:nvSpPr>
          <p:spPr>
            <a:xfrm>
              <a:off x="7855200" y="170244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8" name="Rechthoek 47">
              <a:extLst>
                <a:ext uri="{FF2B5EF4-FFF2-40B4-BE49-F238E27FC236}">
                  <a16:creationId xmlns:a16="http://schemas.microsoft.com/office/drawing/2014/main" id="{B793CE7B-94CF-EEF5-E9A0-39A8B9CC3CE2}"/>
                </a:ext>
              </a:extLst>
            </p:cNvPr>
            <p:cNvSpPr>
              <a:spLocks noChangeAspect="1"/>
            </p:cNvSpPr>
            <p:nvPr userDrawn="1"/>
          </p:nvSpPr>
          <p:spPr>
            <a:xfrm>
              <a:off x="8297640" y="170244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0" name="Ovaal 49">
              <a:extLst>
                <a:ext uri="{FF2B5EF4-FFF2-40B4-BE49-F238E27FC236}">
                  <a16:creationId xmlns:a16="http://schemas.microsoft.com/office/drawing/2014/main" id="{8A14D1DE-3432-1686-9BAC-5BAD42159ED8}"/>
                </a:ext>
              </a:extLst>
            </p:cNvPr>
            <p:cNvSpPr>
              <a:spLocks noChangeAspect="1"/>
            </p:cNvSpPr>
            <p:nvPr userDrawn="1"/>
          </p:nvSpPr>
          <p:spPr>
            <a:xfrm>
              <a:off x="9162720" y="168048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1" name="Ovaal 50">
              <a:extLst>
                <a:ext uri="{FF2B5EF4-FFF2-40B4-BE49-F238E27FC236}">
                  <a16:creationId xmlns:a16="http://schemas.microsoft.com/office/drawing/2014/main" id="{1A21EA87-167A-04D9-2A41-E7EC1E746CF3}"/>
                </a:ext>
              </a:extLst>
            </p:cNvPr>
            <p:cNvSpPr>
              <a:spLocks noChangeAspect="1"/>
            </p:cNvSpPr>
            <p:nvPr userDrawn="1"/>
          </p:nvSpPr>
          <p:spPr>
            <a:xfrm>
              <a:off x="9579600" y="165600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2" name="Ovaal 51">
              <a:extLst>
                <a:ext uri="{FF2B5EF4-FFF2-40B4-BE49-F238E27FC236}">
                  <a16:creationId xmlns:a16="http://schemas.microsoft.com/office/drawing/2014/main" id="{143F0EA8-C2E5-9F85-319F-649221D79580}"/>
                </a:ext>
              </a:extLst>
            </p:cNvPr>
            <p:cNvSpPr>
              <a:spLocks noChangeAspect="1"/>
            </p:cNvSpPr>
            <p:nvPr userDrawn="1"/>
          </p:nvSpPr>
          <p:spPr>
            <a:xfrm>
              <a:off x="10856880" y="28296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5" name="Ovaal 54">
              <a:extLst>
                <a:ext uri="{FF2B5EF4-FFF2-40B4-BE49-F238E27FC236}">
                  <a16:creationId xmlns:a16="http://schemas.microsoft.com/office/drawing/2014/main" id="{6166DC94-0C01-1779-ACC8-A93F2CB99A03}"/>
                </a:ext>
              </a:extLst>
            </p:cNvPr>
            <p:cNvSpPr>
              <a:spLocks noChangeAspect="1"/>
            </p:cNvSpPr>
            <p:nvPr userDrawn="1"/>
          </p:nvSpPr>
          <p:spPr>
            <a:xfrm>
              <a:off x="10832400" y="69984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81" name="Ovaal 80">
              <a:extLst>
                <a:ext uri="{FF2B5EF4-FFF2-40B4-BE49-F238E27FC236}">
                  <a16:creationId xmlns:a16="http://schemas.microsoft.com/office/drawing/2014/main" id="{3AF2EEB0-0EC9-2D18-F2AC-C4C254A32A73}"/>
                </a:ext>
              </a:extLst>
            </p:cNvPr>
            <p:cNvSpPr>
              <a:spLocks noChangeAspect="1"/>
            </p:cNvSpPr>
            <p:nvPr userDrawn="1"/>
          </p:nvSpPr>
          <p:spPr>
            <a:xfrm>
              <a:off x="10807920" y="111672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83" name="Ovaal 82">
              <a:extLst>
                <a:ext uri="{FF2B5EF4-FFF2-40B4-BE49-F238E27FC236}">
                  <a16:creationId xmlns:a16="http://schemas.microsoft.com/office/drawing/2014/main" id="{3F2C31AB-E408-6A6D-2762-E4C721B99716}"/>
                </a:ext>
              </a:extLst>
            </p:cNvPr>
            <p:cNvSpPr>
              <a:spLocks noChangeAspect="1"/>
            </p:cNvSpPr>
            <p:nvPr userDrawn="1"/>
          </p:nvSpPr>
          <p:spPr>
            <a:xfrm>
              <a:off x="10831680" y="158256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0" name="Ovaal 89">
              <a:extLst>
                <a:ext uri="{FF2B5EF4-FFF2-40B4-BE49-F238E27FC236}">
                  <a16:creationId xmlns:a16="http://schemas.microsoft.com/office/drawing/2014/main" id="{16F216E7-850C-8A94-CCEA-A4FAAC806679}"/>
                </a:ext>
              </a:extLst>
            </p:cNvPr>
            <p:cNvSpPr>
              <a:spLocks noChangeAspect="1"/>
            </p:cNvSpPr>
            <p:nvPr userDrawn="1"/>
          </p:nvSpPr>
          <p:spPr>
            <a:xfrm flipH="1">
              <a:off x="11274480" y="114120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1" name="Ovaal 90">
              <a:extLst>
                <a:ext uri="{FF2B5EF4-FFF2-40B4-BE49-F238E27FC236}">
                  <a16:creationId xmlns:a16="http://schemas.microsoft.com/office/drawing/2014/main" id="{8443174B-FC9F-C8D1-943C-40745F489B63}"/>
                </a:ext>
              </a:extLst>
            </p:cNvPr>
            <p:cNvSpPr>
              <a:spLocks noChangeAspect="1"/>
            </p:cNvSpPr>
            <p:nvPr userDrawn="1"/>
          </p:nvSpPr>
          <p:spPr>
            <a:xfrm flipH="1">
              <a:off x="11250000" y="155808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2" name="Ovaal 91">
              <a:extLst>
                <a:ext uri="{FF2B5EF4-FFF2-40B4-BE49-F238E27FC236}">
                  <a16:creationId xmlns:a16="http://schemas.microsoft.com/office/drawing/2014/main" id="{49A682A5-0422-2FE3-5989-D9EB9EE37DE4}"/>
                </a:ext>
              </a:extLst>
            </p:cNvPr>
            <p:cNvSpPr>
              <a:spLocks noChangeAspect="1"/>
            </p:cNvSpPr>
            <p:nvPr userDrawn="1"/>
          </p:nvSpPr>
          <p:spPr>
            <a:xfrm rot="10800000" flipH="1">
              <a:off x="10413360" y="160704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3" name="Ovaal 92">
              <a:extLst>
                <a:ext uri="{FF2B5EF4-FFF2-40B4-BE49-F238E27FC236}">
                  <a16:creationId xmlns:a16="http://schemas.microsoft.com/office/drawing/2014/main" id="{3D7FD0A8-7990-F995-CB00-A8FA276D957A}"/>
                </a:ext>
              </a:extLst>
            </p:cNvPr>
            <p:cNvSpPr>
              <a:spLocks noChangeAspect="1"/>
            </p:cNvSpPr>
            <p:nvPr userDrawn="1"/>
          </p:nvSpPr>
          <p:spPr>
            <a:xfrm rot="10800000" flipH="1">
              <a:off x="10389600" y="114120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4" name="Ovaal 93">
              <a:extLst>
                <a:ext uri="{FF2B5EF4-FFF2-40B4-BE49-F238E27FC236}">
                  <a16:creationId xmlns:a16="http://schemas.microsoft.com/office/drawing/2014/main" id="{7219FDD8-B52B-C2F7-26EA-5DAE4780A8DD}"/>
                </a:ext>
              </a:extLst>
            </p:cNvPr>
            <p:cNvSpPr>
              <a:spLocks noChangeAspect="1"/>
            </p:cNvSpPr>
            <p:nvPr userDrawn="1"/>
          </p:nvSpPr>
          <p:spPr>
            <a:xfrm rot="10800000" flipH="1">
              <a:off x="10365840" y="67536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5" name="Ovaal 94">
              <a:extLst>
                <a:ext uri="{FF2B5EF4-FFF2-40B4-BE49-F238E27FC236}">
                  <a16:creationId xmlns:a16="http://schemas.microsoft.com/office/drawing/2014/main" id="{1A76CB6E-DB32-8E31-E4FB-2F9362425D4B}"/>
                </a:ext>
              </a:extLst>
            </p:cNvPr>
            <p:cNvSpPr>
              <a:spLocks noChangeAspect="1"/>
            </p:cNvSpPr>
            <p:nvPr userDrawn="1"/>
          </p:nvSpPr>
          <p:spPr>
            <a:xfrm rot="10800000" flipH="1">
              <a:off x="10390320" y="25848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6" name="Ovaal 95">
              <a:extLst>
                <a:ext uri="{FF2B5EF4-FFF2-40B4-BE49-F238E27FC236}">
                  <a16:creationId xmlns:a16="http://schemas.microsoft.com/office/drawing/2014/main" id="{8BFDB02E-4C9C-4953-1B6C-4A554931D3B0}"/>
                </a:ext>
              </a:extLst>
            </p:cNvPr>
            <p:cNvSpPr>
              <a:spLocks noChangeAspect="1"/>
            </p:cNvSpPr>
            <p:nvPr userDrawn="1"/>
          </p:nvSpPr>
          <p:spPr>
            <a:xfrm rot="10800000" flipH="1">
              <a:off x="9996480" y="163152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7" name="Ovaal 96">
              <a:extLst>
                <a:ext uri="{FF2B5EF4-FFF2-40B4-BE49-F238E27FC236}">
                  <a16:creationId xmlns:a16="http://schemas.microsoft.com/office/drawing/2014/main" id="{F4BEB2F6-C2A6-B6D0-BD5E-1D7137176080}"/>
                </a:ext>
              </a:extLst>
            </p:cNvPr>
            <p:cNvSpPr>
              <a:spLocks noChangeAspect="1"/>
            </p:cNvSpPr>
            <p:nvPr userDrawn="1"/>
          </p:nvSpPr>
          <p:spPr>
            <a:xfrm rot="10800000" flipH="1">
              <a:off x="9971280" y="116568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8" name="Ovaal 97">
              <a:extLst>
                <a:ext uri="{FF2B5EF4-FFF2-40B4-BE49-F238E27FC236}">
                  <a16:creationId xmlns:a16="http://schemas.microsoft.com/office/drawing/2014/main" id="{C3104758-AFD6-2EFC-1ECE-5C5F0572A805}"/>
                </a:ext>
              </a:extLst>
            </p:cNvPr>
            <p:cNvSpPr>
              <a:spLocks noChangeAspect="1"/>
            </p:cNvSpPr>
            <p:nvPr userDrawn="1"/>
          </p:nvSpPr>
          <p:spPr>
            <a:xfrm rot="10800000" flipH="1">
              <a:off x="9947520" y="69984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9" name="Ovaal 98">
              <a:extLst>
                <a:ext uri="{FF2B5EF4-FFF2-40B4-BE49-F238E27FC236}">
                  <a16:creationId xmlns:a16="http://schemas.microsoft.com/office/drawing/2014/main" id="{1502FE7D-DA1E-7464-6565-79E8EDA92BF6}"/>
                </a:ext>
              </a:extLst>
            </p:cNvPr>
            <p:cNvSpPr>
              <a:spLocks noChangeAspect="1"/>
            </p:cNvSpPr>
            <p:nvPr userDrawn="1"/>
          </p:nvSpPr>
          <p:spPr>
            <a:xfrm rot="10800000" flipH="1">
              <a:off x="9923040" y="23400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0" name="Rechthoek 99">
              <a:extLst>
                <a:ext uri="{FF2B5EF4-FFF2-40B4-BE49-F238E27FC236}">
                  <a16:creationId xmlns:a16="http://schemas.microsoft.com/office/drawing/2014/main" id="{D4D14724-5B61-4281-1199-243FFD66E7E1}"/>
                </a:ext>
              </a:extLst>
            </p:cNvPr>
            <p:cNvSpPr>
              <a:spLocks noChangeAspect="1"/>
            </p:cNvSpPr>
            <p:nvPr userDrawn="1"/>
          </p:nvSpPr>
          <p:spPr>
            <a:xfrm>
              <a:off x="8740440" y="170244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1" name="Rechthoek 100">
              <a:extLst>
                <a:ext uri="{FF2B5EF4-FFF2-40B4-BE49-F238E27FC236}">
                  <a16:creationId xmlns:a16="http://schemas.microsoft.com/office/drawing/2014/main" id="{EF63A717-C408-8C50-89D5-3A2BE4040064}"/>
                </a:ext>
              </a:extLst>
            </p:cNvPr>
            <p:cNvSpPr>
              <a:spLocks noChangeAspect="1"/>
            </p:cNvSpPr>
            <p:nvPr userDrawn="1"/>
          </p:nvSpPr>
          <p:spPr>
            <a:xfrm>
              <a:off x="741384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2" name="Ovaal 101">
              <a:extLst>
                <a:ext uri="{FF2B5EF4-FFF2-40B4-BE49-F238E27FC236}">
                  <a16:creationId xmlns:a16="http://schemas.microsoft.com/office/drawing/2014/main" id="{46E809B5-BD1B-6F10-DF2A-FC207D19A4FC}"/>
                </a:ext>
              </a:extLst>
            </p:cNvPr>
            <p:cNvSpPr>
              <a:spLocks noChangeAspect="1"/>
            </p:cNvSpPr>
            <p:nvPr userDrawn="1"/>
          </p:nvSpPr>
          <p:spPr>
            <a:xfrm>
              <a:off x="8720640" y="123912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3" name="Ovaal 102">
              <a:extLst>
                <a:ext uri="{FF2B5EF4-FFF2-40B4-BE49-F238E27FC236}">
                  <a16:creationId xmlns:a16="http://schemas.microsoft.com/office/drawing/2014/main" id="{1811CEE5-3A39-76ED-02F9-6183AE93BB3F}"/>
                </a:ext>
              </a:extLst>
            </p:cNvPr>
            <p:cNvSpPr>
              <a:spLocks noChangeAspect="1"/>
            </p:cNvSpPr>
            <p:nvPr userDrawn="1"/>
          </p:nvSpPr>
          <p:spPr>
            <a:xfrm rot="10800000" flipH="1">
              <a:off x="9137520" y="121464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4" name="Rechthoek 103">
              <a:extLst>
                <a:ext uri="{FF2B5EF4-FFF2-40B4-BE49-F238E27FC236}">
                  <a16:creationId xmlns:a16="http://schemas.microsoft.com/office/drawing/2014/main" id="{9A3D5075-D869-E3B1-0C30-2DC975A04DCD}"/>
                </a:ext>
              </a:extLst>
            </p:cNvPr>
            <p:cNvSpPr>
              <a:spLocks noChangeAspect="1"/>
            </p:cNvSpPr>
            <p:nvPr userDrawn="1"/>
          </p:nvSpPr>
          <p:spPr>
            <a:xfrm>
              <a:off x="785520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5" name="Ovaal 104">
              <a:extLst>
                <a:ext uri="{FF2B5EF4-FFF2-40B4-BE49-F238E27FC236}">
                  <a16:creationId xmlns:a16="http://schemas.microsoft.com/office/drawing/2014/main" id="{7282CCC4-7E9A-05FE-3049-C4DB15F76ED9}"/>
                </a:ext>
              </a:extLst>
            </p:cNvPr>
            <p:cNvSpPr>
              <a:spLocks noChangeAspect="1"/>
            </p:cNvSpPr>
            <p:nvPr userDrawn="1"/>
          </p:nvSpPr>
          <p:spPr>
            <a:xfrm rot="10800000" flipH="1">
              <a:off x="9554400" y="119016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6" name="Rechthoek 105">
              <a:extLst>
                <a:ext uri="{FF2B5EF4-FFF2-40B4-BE49-F238E27FC236}">
                  <a16:creationId xmlns:a16="http://schemas.microsoft.com/office/drawing/2014/main" id="{F46887CF-9C4D-552F-7E0F-A36877F28345}"/>
                </a:ext>
              </a:extLst>
            </p:cNvPr>
            <p:cNvSpPr>
              <a:spLocks noChangeAspect="1"/>
            </p:cNvSpPr>
            <p:nvPr userDrawn="1"/>
          </p:nvSpPr>
          <p:spPr>
            <a:xfrm>
              <a:off x="829764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7" name="Rechthoek 106">
              <a:extLst>
                <a:ext uri="{FF2B5EF4-FFF2-40B4-BE49-F238E27FC236}">
                  <a16:creationId xmlns:a16="http://schemas.microsoft.com/office/drawing/2014/main" id="{102C8C8B-6286-BA05-2DA5-928542E12086}"/>
                </a:ext>
              </a:extLst>
            </p:cNvPr>
            <p:cNvSpPr>
              <a:spLocks noChangeAspect="1"/>
            </p:cNvSpPr>
            <p:nvPr userDrawn="1"/>
          </p:nvSpPr>
          <p:spPr>
            <a:xfrm>
              <a:off x="7413840" y="81396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8" name="Ovaal 107">
              <a:extLst>
                <a:ext uri="{FF2B5EF4-FFF2-40B4-BE49-F238E27FC236}">
                  <a16:creationId xmlns:a16="http://schemas.microsoft.com/office/drawing/2014/main" id="{BD77567A-0CF0-456B-9F56-8D564C951EE6}"/>
                </a:ext>
              </a:extLst>
            </p:cNvPr>
            <p:cNvSpPr>
              <a:spLocks noChangeAspect="1"/>
            </p:cNvSpPr>
            <p:nvPr userDrawn="1"/>
          </p:nvSpPr>
          <p:spPr>
            <a:xfrm>
              <a:off x="8278560" y="79776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9" name="Ovaal 108">
              <a:extLst>
                <a:ext uri="{FF2B5EF4-FFF2-40B4-BE49-F238E27FC236}">
                  <a16:creationId xmlns:a16="http://schemas.microsoft.com/office/drawing/2014/main" id="{5B539636-3B44-2E59-88ED-EB7D6E1964BE}"/>
                </a:ext>
              </a:extLst>
            </p:cNvPr>
            <p:cNvSpPr>
              <a:spLocks noChangeAspect="1"/>
            </p:cNvSpPr>
            <p:nvPr userDrawn="1"/>
          </p:nvSpPr>
          <p:spPr>
            <a:xfrm rot="10800000" flipH="1">
              <a:off x="8695440" y="77328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0" name="Rechthoek 109">
              <a:extLst>
                <a:ext uri="{FF2B5EF4-FFF2-40B4-BE49-F238E27FC236}">
                  <a16:creationId xmlns:a16="http://schemas.microsoft.com/office/drawing/2014/main" id="{BA7C7343-FD22-913F-D7B0-B211EA8F7702}"/>
                </a:ext>
              </a:extLst>
            </p:cNvPr>
            <p:cNvSpPr>
              <a:spLocks noChangeAspect="1"/>
            </p:cNvSpPr>
            <p:nvPr userDrawn="1"/>
          </p:nvSpPr>
          <p:spPr>
            <a:xfrm>
              <a:off x="7855200" y="81396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1" name="Ovaal 110">
              <a:extLst>
                <a:ext uri="{FF2B5EF4-FFF2-40B4-BE49-F238E27FC236}">
                  <a16:creationId xmlns:a16="http://schemas.microsoft.com/office/drawing/2014/main" id="{2A436B8B-77B1-2A09-BF9D-A11E99F19F6F}"/>
                </a:ext>
              </a:extLst>
            </p:cNvPr>
            <p:cNvSpPr>
              <a:spLocks noChangeAspect="1"/>
            </p:cNvSpPr>
            <p:nvPr userDrawn="1"/>
          </p:nvSpPr>
          <p:spPr>
            <a:xfrm rot="10800000" flipH="1">
              <a:off x="9112320" y="74880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2" name="Ovaal 111">
              <a:extLst>
                <a:ext uri="{FF2B5EF4-FFF2-40B4-BE49-F238E27FC236}">
                  <a16:creationId xmlns:a16="http://schemas.microsoft.com/office/drawing/2014/main" id="{0CBF32B0-9C5B-944F-918F-F22C8D44CA1A}"/>
                </a:ext>
              </a:extLst>
            </p:cNvPr>
            <p:cNvSpPr>
              <a:spLocks noChangeAspect="1"/>
            </p:cNvSpPr>
            <p:nvPr userDrawn="1"/>
          </p:nvSpPr>
          <p:spPr>
            <a:xfrm rot="10800000" flipH="1">
              <a:off x="9529200" y="72432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3" name="Ovaal 112">
              <a:extLst>
                <a:ext uri="{FF2B5EF4-FFF2-40B4-BE49-F238E27FC236}">
                  <a16:creationId xmlns:a16="http://schemas.microsoft.com/office/drawing/2014/main" id="{6FC5A0EF-F38D-65C3-EF03-F39101368024}"/>
                </a:ext>
              </a:extLst>
            </p:cNvPr>
            <p:cNvSpPr>
              <a:spLocks noChangeAspect="1"/>
            </p:cNvSpPr>
            <p:nvPr userDrawn="1"/>
          </p:nvSpPr>
          <p:spPr>
            <a:xfrm rot="10800000" flipH="1">
              <a:off x="9504720" y="280282"/>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4" name="Ovaal 113">
              <a:extLst>
                <a:ext uri="{FF2B5EF4-FFF2-40B4-BE49-F238E27FC236}">
                  <a16:creationId xmlns:a16="http://schemas.microsoft.com/office/drawing/2014/main" id="{1559F662-6A8C-6064-0003-1FDFAFC52D27}"/>
                </a:ext>
              </a:extLst>
            </p:cNvPr>
            <p:cNvSpPr>
              <a:spLocks noChangeAspect="1"/>
            </p:cNvSpPr>
            <p:nvPr userDrawn="1"/>
          </p:nvSpPr>
          <p:spPr>
            <a:xfrm>
              <a:off x="7835760" y="35640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5" name="Ovaal 114">
              <a:extLst>
                <a:ext uri="{FF2B5EF4-FFF2-40B4-BE49-F238E27FC236}">
                  <a16:creationId xmlns:a16="http://schemas.microsoft.com/office/drawing/2014/main" id="{4AF5A25F-B5A8-9B3B-C77D-FABF200C6C3D}"/>
                </a:ext>
              </a:extLst>
            </p:cNvPr>
            <p:cNvSpPr>
              <a:spLocks noChangeAspect="1"/>
            </p:cNvSpPr>
            <p:nvPr userDrawn="1"/>
          </p:nvSpPr>
          <p:spPr>
            <a:xfrm rot="10800000" flipH="1">
              <a:off x="8254080" y="33192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6" name="Rechthoek 115">
              <a:extLst>
                <a:ext uri="{FF2B5EF4-FFF2-40B4-BE49-F238E27FC236}">
                  <a16:creationId xmlns:a16="http://schemas.microsoft.com/office/drawing/2014/main" id="{36E65613-3E3B-2175-CBBE-1CA612B30458}"/>
                </a:ext>
              </a:extLst>
            </p:cNvPr>
            <p:cNvSpPr>
              <a:spLocks noChangeAspect="1"/>
            </p:cNvSpPr>
            <p:nvPr userDrawn="1"/>
          </p:nvSpPr>
          <p:spPr>
            <a:xfrm>
              <a:off x="7412400" y="3826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7" name="Ovaal 116">
              <a:extLst>
                <a:ext uri="{FF2B5EF4-FFF2-40B4-BE49-F238E27FC236}">
                  <a16:creationId xmlns:a16="http://schemas.microsoft.com/office/drawing/2014/main" id="{2238F303-5BA7-53F3-2DFB-8E2D25681A80}"/>
                </a:ext>
              </a:extLst>
            </p:cNvPr>
            <p:cNvSpPr>
              <a:spLocks noChangeAspect="1"/>
            </p:cNvSpPr>
            <p:nvPr userDrawn="1"/>
          </p:nvSpPr>
          <p:spPr>
            <a:xfrm rot="10800000" flipH="1">
              <a:off x="8670960" y="30744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8" name="Ovaal 117">
              <a:extLst>
                <a:ext uri="{FF2B5EF4-FFF2-40B4-BE49-F238E27FC236}">
                  <a16:creationId xmlns:a16="http://schemas.microsoft.com/office/drawing/2014/main" id="{FEBEF28B-83B3-F4D3-2113-08AA67EECDD7}"/>
                </a:ext>
              </a:extLst>
            </p:cNvPr>
            <p:cNvSpPr>
              <a:spLocks noChangeAspect="1"/>
            </p:cNvSpPr>
            <p:nvPr userDrawn="1"/>
          </p:nvSpPr>
          <p:spPr>
            <a:xfrm rot="10800000" flipH="1">
              <a:off x="9087840" y="28296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9" name="Ovaal 118">
              <a:extLst>
                <a:ext uri="{FF2B5EF4-FFF2-40B4-BE49-F238E27FC236}">
                  <a16:creationId xmlns:a16="http://schemas.microsoft.com/office/drawing/2014/main" id="{6867DB1E-E323-A5F4-D47D-5A7CF56E293C}"/>
                </a:ext>
              </a:extLst>
            </p:cNvPr>
            <p:cNvSpPr>
              <a:spLocks noChangeAspect="1"/>
            </p:cNvSpPr>
            <p:nvPr userDrawn="1"/>
          </p:nvSpPr>
          <p:spPr>
            <a:xfrm>
              <a:off x="11323440" y="30852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20" name="Ovaal 119">
              <a:extLst>
                <a:ext uri="{FF2B5EF4-FFF2-40B4-BE49-F238E27FC236}">
                  <a16:creationId xmlns:a16="http://schemas.microsoft.com/office/drawing/2014/main" id="{F9D889EB-6F86-0356-0DD1-7C1AFB552EC0}"/>
                </a:ext>
              </a:extLst>
            </p:cNvPr>
            <p:cNvSpPr>
              <a:spLocks noChangeAspect="1"/>
            </p:cNvSpPr>
            <p:nvPr userDrawn="1"/>
          </p:nvSpPr>
          <p:spPr>
            <a:xfrm>
              <a:off x="11296080" y="72540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grpSp>
    </p:spTree>
    <p:extLst>
      <p:ext uri="{BB962C8B-B14F-4D97-AF65-F5344CB8AC3E}">
        <p14:creationId xmlns:p14="http://schemas.microsoft.com/office/powerpoint/2010/main" val="3006779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text column - light blue">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82" name="object 2">
            <a:extLst>
              <a:ext uri="{FF2B5EF4-FFF2-40B4-BE49-F238E27FC236}">
                <a16:creationId xmlns:a16="http://schemas.microsoft.com/office/drawing/2014/main" id="{1AEC873C-7D76-649C-B192-EB6A07F9166E}"/>
              </a:ext>
            </a:extLst>
          </p:cNvPr>
          <p:cNvSpPr/>
          <p:nvPr userDrawn="1"/>
        </p:nvSpPr>
        <p:spPr>
          <a:xfrm>
            <a:off x="360000" y="0"/>
            <a:ext cx="11430000" cy="5715000"/>
          </a:xfrm>
          <a:custGeom>
            <a:avLst/>
            <a:gdLst/>
            <a:ahLst/>
            <a:cxnLst/>
            <a:rect l="l" t="t" r="r" b="b"/>
            <a:pathLst>
              <a:path w="11430000" h="5715000">
                <a:moveTo>
                  <a:pt x="11430000" y="0"/>
                </a:moveTo>
                <a:lnTo>
                  <a:pt x="0" y="0"/>
                </a:lnTo>
                <a:lnTo>
                  <a:pt x="0" y="5715000"/>
                </a:lnTo>
                <a:lnTo>
                  <a:pt x="11430000" y="5715000"/>
                </a:lnTo>
                <a:lnTo>
                  <a:pt x="11430000" y="0"/>
                </a:lnTo>
                <a:close/>
              </a:path>
            </a:pathLst>
          </a:custGeom>
          <a:solidFill>
            <a:srgbClr val="3C8CFA"/>
          </a:solidFill>
        </p:spPr>
        <p:txBody>
          <a:bodyPr wrap="square" lIns="0" tIns="0" rIns="0" bIns="0" rtlCol="0"/>
          <a:lstStyle/>
          <a:p>
            <a:endParaRPr lang="de-DE" noProof="0">
              <a:solidFill>
                <a:srgbClr val="FFFFFF"/>
              </a:solidFill>
            </a:endParaRPr>
          </a:p>
        </p:txBody>
      </p:sp>
      <p:sp>
        <p:nvSpPr>
          <p:cNvPr id="49" name="Titel 48">
            <a:extLst>
              <a:ext uri="{FF2B5EF4-FFF2-40B4-BE49-F238E27FC236}">
                <a16:creationId xmlns:a16="http://schemas.microsoft.com/office/drawing/2014/main" id="{E16D049B-37C1-BF4B-10B2-801A8CD45D52}"/>
              </a:ext>
            </a:extLst>
          </p:cNvPr>
          <p:cNvSpPr>
            <a:spLocks noGrp="1"/>
          </p:cNvSpPr>
          <p:nvPr>
            <p:ph type="title"/>
          </p:nvPr>
        </p:nvSpPr>
        <p:spPr>
          <a:xfrm>
            <a:off x="756000" y="345600"/>
            <a:ext cx="6048000" cy="1260000"/>
          </a:xfrm>
        </p:spPr>
        <p:txBody>
          <a:bodyPr/>
          <a:lstStyle>
            <a:lvl1pPr>
              <a:defRPr>
                <a:solidFill>
                  <a:schemeClr val="bg1"/>
                </a:solidFill>
              </a:defRPr>
            </a:lvl1pPr>
          </a:lstStyle>
          <a:p>
            <a:r>
              <a:rPr lang="de-DE" noProof="0"/>
              <a:t>Mastertitelformat bearbeiten</a:t>
            </a:r>
          </a:p>
        </p:txBody>
      </p:sp>
      <p:sp>
        <p:nvSpPr>
          <p:cNvPr id="53" name="Tijdelijke aanduiding voor tekst 15">
            <a:extLst>
              <a:ext uri="{FF2B5EF4-FFF2-40B4-BE49-F238E27FC236}">
                <a16:creationId xmlns:a16="http://schemas.microsoft.com/office/drawing/2014/main" id="{351A13F0-3123-48E2-D6B1-48FDC27C5DF4}"/>
              </a:ext>
            </a:extLst>
          </p:cNvPr>
          <p:cNvSpPr>
            <a:spLocks noGrp="1"/>
          </p:cNvSpPr>
          <p:nvPr>
            <p:ph type="body" sz="quarter" idx="16"/>
          </p:nvPr>
        </p:nvSpPr>
        <p:spPr>
          <a:xfrm>
            <a:off x="876312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4" name="Tijdelijke aanduiding voor tekst 15">
            <a:extLst>
              <a:ext uri="{FF2B5EF4-FFF2-40B4-BE49-F238E27FC236}">
                <a16:creationId xmlns:a16="http://schemas.microsoft.com/office/drawing/2014/main" id="{92F4E63C-1379-E607-1E56-0419C38067A6}"/>
              </a:ext>
            </a:extLst>
          </p:cNvPr>
          <p:cNvSpPr>
            <a:spLocks noGrp="1"/>
          </p:cNvSpPr>
          <p:nvPr>
            <p:ph type="body" sz="quarter" idx="18"/>
          </p:nvPr>
        </p:nvSpPr>
        <p:spPr>
          <a:xfrm>
            <a:off x="608760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6" name="Tijdelijke aanduiding voor tekst 15">
            <a:extLst>
              <a:ext uri="{FF2B5EF4-FFF2-40B4-BE49-F238E27FC236}">
                <a16:creationId xmlns:a16="http://schemas.microsoft.com/office/drawing/2014/main" id="{AE4234DC-79A3-0FC3-A1D8-1E6CCFC71BE1}"/>
              </a:ext>
            </a:extLst>
          </p:cNvPr>
          <p:cNvSpPr>
            <a:spLocks noGrp="1"/>
          </p:cNvSpPr>
          <p:nvPr>
            <p:ph type="body" sz="quarter" idx="20"/>
          </p:nvPr>
        </p:nvSpPr>
        <p:spPr>
          <a:xfrm>
            <a:off x="342000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8" name="Tijdelijke aanduiding voor tekst 15">
            <a:extLst>
              <a:ext uri="{FF2B5EF4-FFF2-40B4-BE49-F238E27FC236}">
                <a16:creationId xmlns:a16="http://schemas.microsoft.com/office/drawing/2014/main" id="{7A05C10D-4866-0536-913B-ADBF8964F55A}"/>
              </a:ext>
            </a:extLst>
          </p:cNvPr>
          <p:cNvSpPr>
            <a:spLocks noGrp="1"/>
          </p:cNvSpPr>
          <p:nvPr>
            <p:ph type="body" sz="quarter" idx="22"/>
          </p:nvPr>
        </p:nvSpPr>
        <p:spPr>
          <a:xfrm>
            <a:off x="75600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grpSp>
        <p:nvGrpSpPr>
          <p:cNvPr id="45" name="Groep 44">
            <a:extLst>
              <a:ext uri="{FF2B5EF4-FFF2-40B4-BE49-F238E27FC236}">
                <a16:creationId xmlns:a16="http://schemas.microsoft.com/office/drawing/2014/main" id="{C96E1473-564D-E68B-A4A6-8F03C11323F7}"/>
              </a:ext>
            </a:extLst>
          </p:cNvPr>
          <p:cNvGrpSpPr/>
          <p:nvPr userDrawn="1"/>
        </p:nvGrpSpPr>
        <p:grpSpPr>
          <a:xfrm>
            <a:off x="7412400" y="234000"/>
            <a:ext cx="4178880" cy="1665360"/>
            <a:chOff x="7412400" y="234000"/>
            <a:chExt cx="4178880" cy="1665360"/>
          </a:xfrm>
          <a:solidFill>
            <a:schemeClr val="bg1"/>
          </a:solidFill>
        </p:grpSpPr>
        <p:sp>
          <p:nvSpPr>
            <p:cNvPr id="46" name="Rechthoek 45">
              <a:extLst>
                <a:ext uri="{FF2B5EF4-FFF2-40B4-BE49-F238E27FC236}">
                  <a16:creationId xmlns:a16="http://schemas.microsoft.com/office/drawing/2014/main" id="{D00E917B-365E-14EC-982A-8225916F7F6D}"/>
                </a:ext>
              </a:extLst>
            </p:cNvPr>
            <p:cNvSpPr>
              <a:spLocks noChangeAspect="1"/>
            </p:cNvSpPr>
            <p:nvPr userDrawn="1"/>
          </p:nvSpPr>
          <p:spPr>
            <a:xfrm>
              <a:off x="7413840" y="170244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7" name="Rechthoek 46">
              <a:extLst>
                <a:ext uri="{FF2B5EF4-FFF2-40B4-BE49-F238E27FC236}">
                  <a16:creationId xmlns:a16="http://schemas.microsoft.com/office/drawing/2014/main" id="{0BFDE9B2-CE47-31BC-0D21-08A36127B0AE}"/>
                </a:ext>
              </a:extLst>
            </p:cNvPr>
            <p:cNvSpPr>
              <a:spLocks noChangeAspect="1"/>
            </p:cNvSpPr>
            <p:nvPr userDrawn="1"/>
          </p:nvSpPr>
          <p:spPr>
            <a:xfrm>
              <a:off x="7855200" y="170244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8" name="Rechthoek 47">
              <a:extLst>
                <a:ext uri="{FF2B5EF4-FFF2-40B4-BE49-F238E27FC236}">
                  <a16:creationId xmlns:a16="http://schemas.microsoft.com/office/drawing/2014/main" id="{B793CE7B-94CF-EEF5-E9A0-39A8B9CC3CE2}"/>
                </a:ext>
              </a:extLst>
            </p:cNvPr>
            <p:cNvSpPr>
              <a:spLocks noChangeAspect="1"/>
            </p:cNvSpPr>
            <p:nvPr userDrawn="1"/>
          </p:nvSpPr>
          <p:spPr>
            <a:xfrm>
              <a:off x="8297640" y="170244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0" name="Ovaal 49">
              <a:extLst>
                <a:ext uri="{FF2B5EF4-FFF2-40B4-BE49-F238E27FC236}">
                  <a16:creationId xmlns:a16="http://schemas.microsoft.com/office/drawing/2014/main" id="{8A14D1DE-3432-1686-9BAC-5BAD42159ED8}"/>
                </a:ext>
              </a:extLst>
            </p:cNvPr>
            <p:cNvSpPr>
              <a:spLocks noChangeAspect="1"/>
            </p:cNvSpPr>
            <p:nvPr userDrawn="1"/>
          </p:nvSpPr>
          <p:spPr>
            <a:xfrm>
              <a:off x="9162720" y="168048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1" name="Ovaal 50">
              <a:extLst>
                <a:ext uri="{FF2B5EF4-FFF2-40B4-BE49-F238E27FC236}">
                  <a16:creationId xmlns:a16="http://schemas.microsoft.com/office/drawing/2014/main" id="{1A21EA87-167A-04D9-2A41-E7EC1E746CF3}"/>
                </a:ext>
              </a:extLst>
            </p:cNvPr>
            <p:cNvSpPr>
              <a:spLocks noChangeAspect="1"/>
            </p:cNvSpPr>
            <p:nvPr userDrawn="1"/>
          </p:nvSpPr>
          <p:spPr>
            <a:xfrm>
              <a:off x="9579600" y="165600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2" name="Ovaal 51">
              <a:extLst>
                <a:ext uri="{FF2B5EF4-FFF2-40B4-BE49-F238E27FC236}">
                  <a16:creationId xmlns:a16="http://schemas.microsoft.com/office/drawing/2014/main" id="{143F0EA8-C2E5-9F85-319F-649221D79580}"/>
                </a:ext>
              </a:extLst>
            </p:cNvPr>
            <p:cNvSpPr>
              <a:spLocks noChangeAspect="1"/>
            </p:cNvSpPr>
            <p:nvPr userDrawn="1"/>
          </p:nvSpPr>
          <p:spPr>
            <a:xfrm>
              <a:off x="10856880" y="28296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5" name="Ovaal 54">
              <a:extLst>
                <a:ext uri="{FF2B5EF4-FFF2-40B4-BE49-F238E27FC236}">
                  <a16:creationId xmlns:a16="http://schemas.microsoft.com/office/drawing/2014/main" id="{6166DC94-0C01-1779-ACC8-A93F2CB99A03}"/>
                </a:ext>
              </a:extLst>
            </p:cNvPr>
            <p:cNvSpPr>
              <a:spLocks noChangeAspect="1"/>
            </p:cNvSpPr>
            <p:nvPr userDrawn="1"/>
          </p:nvSpPr>
          <p:spPr>
            <a:xfrm>
              <a:off x="10832400" y="69984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81" name="Ovaal 80">
              <a:extLst>
                <a:ext uri="{FF2B5EF4-FFF2-40B4-BE49-F238E27FC236}">
                  <a16:creationId xmlns:a16="http://schemas.microsoft.com/office/drawing/2014/main" id="{3AF2EEB0-0EC9-2D18-F2AC-C4C254A32A73}"/>
                </a:ext>
              </a:extLst>
            </p:cNvPr>
            <p:cNvSpPr>
              <a:spLocks noChangeAspect="1"/>
            </p:cNvSpPr>
            <p:nvPr userDrawn="1"/>
          </p:nvSpPr>
          <p:spPr>
            <a:xfrm>
              <a:off x="10807920" y="111672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83" name="Ovaal 82">
              <a:extLst>
                <a:ext uri="{FF2B5EF4-FFF2-40B4-BE49-F238E27FC236}">
                  <a16:creationId xmlns:a16="http://schemas.microsoft.com/office/drawing/2014/main" id="{3F2C31AB-E408-6A6D-2762-E4C721B99716}"/>
                </a:ext>
              </a:extLst>
            </p:cNvPr>
            <p:cNvSpPr>
              <a:spLocks noChangeAspect="1"/>
            </p:cNvSpPr>
            <p:nvPr userDrawn="1"/>
          </p:nvSpPr>
          <p:spPr>
            <a:xfrm>
              <a:off x="10831680" y="158256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0" name="Ovaal 89">
              <a:extLst>
                <a:ext uri="{FF2B5EF4-FFF2-40B4-BE49-F238E27FC236}">
                  <a16:creationId xmlns:a16="http://schemas.microsoft.com/office/drawing/2014/main" id="{16F216E7-850C-8A94-CCEA-A4FAAC806679}"/>
                </a:ext>
              </a:extLst>
            </p:cNvPr>
            <p:cNvSpPr>
              <a:spLocks noChangeAspect="1"/>
            </p:cNvSpPr>
            <p:nvPr userDrawn="1"/>
          </p:nvSpPr>
          <p:spPr>
            <a:xfrm flipH="1">
              <a:off x="11274480" y="114120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1" name="Ovaal 90">
              <a:extLst>
                <a:ext uri="{FF2B5EF4-FFF2-40B4-BE49-F238E27FC236}">
                  <a16:creationId xmlns:a16="http://schemas.microsoft.com/office/drawing/2014/main" id="{8443174B-FC9F-C8D1-943C-40745F489B63}"/>
                </a:ext>
              </a:extLst>
            </p:cNvPr>
            <p:cNvSpPr>
              <a:spLocks noChangeAspect="1"/>
            </p:cNvSpPr>
            <p:nvPr userDrawn="1"/>
          </p:nvSpPr>
          <p:spPr>
            <a:xfrm flipH="1">
              <a:off x="11250000" y="155808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2" name="Ovaal 91">
              <a:extLst>
                <a:ext uri="{FF2B5EF4-FFF2-40B4-BE49-F238E27FC236}">
                  <a16:creationId xmlns:a16="http://schemas.microsoft.com/office/drawing/2014/main" id="{49A682A5-0422-2FE3-5989-D9EB9EE37DE4}"/>
                </a:ext>
              </a:extLst>
            </p:cNvPr>
            <p:cNvSpPr>
              <a:spLocks noChangeAspect="1"/>
            </p:cNvSpPr>
            <p:nvPr userDrawn="1"/>
          </p:nvSpPr>
          <p:spPr>
            <a:xfrm rot="10800000" flipH="1">
              <a:off x="10413360" y="160704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3" name="Ovaal 92">
              <a:extLst>
                <a:ext uri="{FF2B5EF4-FFF2-40B4-BE49-F238E27FC236}">
                  <a16:creationId xmlns:a16="http://schemas.microsoft.com/office/drawing/2014/main" id="{3D7FD0A8-7990-F995-CB00-A8FA276D957A}"/>
                </a:ext>
              </a:extLst>
            </p:cNvPr>
            <p:cNvSpPr>
              <a:spLocks noChangeAspect="1"/>
            </p:cNvSpPr>
            <p:nvPr userDrawn="1"/>
          </p:nvSpPr>
          <p:spPr>
            <a:xfrm rot="10800000" flipH="1">
              <a:off x="10389600" y="114120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4" name="Ovaal 93">
              <a:extLst>
                <a:ext uri="{FF2B5EF4-FFF2-40B4-BE49-F238E27FC236}">
                  <a16:creationId xmlns:a16="http://schemas.microsoft.com/office/drawing/2014/main" id="{7219FDD8-B52B-C2F7-26EA-5DAE4780A8DD}"/>
                </a:ext>
              </a:extLst>
            </p:cNvPr>
            <p:cNvSpPr>
              <a:spLocks noChangeAspect="1"/>
            </p:cNvSpPr>
            <p:nvPr userDrawn="1"/>
          </p:nvSpPr>
          <p:spPr>
            <a:xfrm rot="10800000" flipH="1">
              <a:off x="10365840" y="67536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5" name="Ovaal 94">
              <a:extLst>
                <a:ext uri="{FF2B5EF4-FFF2-40B4-BE49-F238E27FC236}">
                  <a16:creationId xmlns:a16="http://schemas.microsoft.com/office/drawing/2014/main" id="{1A76CB6E-DB32-8E31-E4FB-2F9362425D4B}"/>
                </a:ext>
              </a:extLst>
            </p:cNvPr>
            <p:cNvSpPr>
              <a:spLocks noChangeAspect="1"/>
            </p:cNvSpPr>
            <p:nvPr userDrawn="1"/>
          </p:nvSpPr>
          <p:spPr>
            <a:xfrm rot="10800000" flipH="1">
              <a:off x="10390320" y="25848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6" name="Ovaal 95">
              <a:extLst>
                <a:ext uri="{FF2B5EF4-FFF2-40B4-BE49-F238E27FC236}">
                  <a16:creationId xmlns:a16="http://schemas.microsoft.com/office/drawing/2014/main" id="{8BFDB02E-4C9C-4953-1B6C-4A554931D3B0}"/>
                </a:ext>
              </a:extLst>
            </p:cNvPr>
            <p:cNvSpPr>
              <a:spLocks noChangeAspect="1"/>
            </p:cNvSpPr>
            <p:nvPr userDrawn="1"/>
          </p:nvSpPr>
          <p:spPr>
            <a:xfrm rot="10800000" flipH="1">
              <a:off x="9996480" y="163152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7" name="Ovaal 96">
              <a:extLst>
                <a:ext uri="{FF2B5EF4-FFF2-40B4-BE49-F238E27FC236}">
                  <a16:creationId xmlns:a16="http://schemas.microsoft.com/office/drawing/2014/main" id="{F4BEB2F6-C2A6-B6D0-BD5E-1D7137176080}"/>
                </a:ext>
              </a:extLst>
            </p:cNvPr>
            <p:cNvSpPr>
              <a:spLocks noChangeAspect="1"/>
            </p:cNvSpPr>
            <p:nvPr userDrawn="1"/>
          </p:nvSpPr>
          <p:spPr>
            <a:xfrm rot="10800000" flipH="1">
              <a:off x="9971280" y="116568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8" name="Ovaal 97">
              <a:extLst>
                <a:ext uri="{FF2B5EF4-FFF2-40B4-BE49-F238E27FC236}">
                  <a16:creationId xmlns:a16="http://schemas.microsoft.com/office/drawing/2014/main" id="{C3104758-AFD6-2EFC-1ECE-5C5F0572A805}"/>
                </a:ext>
              </a:extLst>
            </p:cNvPr>
            <p:cNvSpPr>
              <a:spLocks noChangeAspect="1"/>
            </p:cNvSpPr>
            <p:nvPr userDrawn="1"/>
          </p:nvSpPr>
          <p:spPr>
            <a:xfrm rot="10800000" flipH="1">
              <a:off x="9947520" y="69984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9" name="Ovaal 98">
              <a:extLst>
                <a:ext uri="{FF2B5EF4-FFF2-40B4-BE49-F238E27FC236}">
                  <a16:creationId xmlns:a16="http://schemas.microsoft.com/office/drawing/2014/main" id="{1502FE7D-DA1E-7464-6565-79E8EDA92BF6}"/>
                </a:ext>
              </a:extLst>
            </p:cNvPr>
            <p:cNvSpPr>
              <a:spLocks noChangeAspect="1"/>
            </p:cNvSpPr>
            <p:nvPr userDrawn="1"/>
          </p:nvSpPr>
          <p:spPr>
            <a:xfrm rot="10800000" flipH="1">
              <a:off x="9923040" y="23400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0" name="Rechthoek 99">
              <a:extLst>
                <a:ext uri="{FF2B5EF4-FFF2-40B4-BE49-F238E27FC236}">
                  <a16:creationId xmlns:a16="http://schemas.microsoft.com/office/drawing/2014/main" id="{D4D14724-5B61-4281-1199-243FFD66E7E1}"/>
                </a:ext>
              </a:extLst>
            </p:cNvPr>
            <p:cNvSpPr>
              <a:spLocks noChangeAspect="1"/>
            </p:cNvSpPr>
            <p:nvPr userDrawn="1"/>
          </p:nvSpPr>
          <p:spPr>
            <a:xfrm>
              <a:off x="8740440" y="170244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1" name="Rechthoek 100">
              <a:extLst>
                <a:ext uri="{FF2B5EF4-FFF2-40B4-BE49-F238E27FC236}">
                  <a16:creationId xmlns:a16="http://schemas.microsoft.com/office/drawing/2014/main" id="{EF63A717-C408-8C50-89D5-3A2BE4040064}"/>
                </a:ext>
              </a:extLst>
            </p:cNvPr>
            <p:cNvSpPr>
              <a:spLocks noChangeAspect="1"/>
            </p:cNvSpPr>
            <p:nvPr userDrawn="1"/>
          </p:nvSpPr>
          <p:spPr>
            <a:xfrm>
              <a:off x="741384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2" name="Ovaal 101">
              <a:extLst>
                <a:ext uri="{FF2B5EF4-FFF2-40B4-BE49-F238E27FC236}">
                  <a16:creationId xmlns:a16="http://schemas.microsoft.com/office/drawing/2014/main" id="{46E809B5-BD1B-6F10-DF2A-FC207D19A4FC}"/>
                </a:ext>
              </a:extLst>
            </p:cNvPr>
            <p:cNvSpPr>
              <a:spLocks noChangeAspect="1"/>
            </p:cNvSpPr>
            <p:nvPr userDrawn="1"/>
          </p:nvSpPr>
          <p:spPr>
            <a:xfrm>
              <a:off x="8720640" y="123912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3" name="Ovaal 102">
              <a:extLst>
                <a:ext uri="{FF2B5EF4-FFF2-40B4-BE49-F238E27FC236}">
                  <a16:creationId xmlns:a16="http://schemas.microsoft.com/office/drawing/2014/main" id="{1811CEE5-3A39-76ED-02F9-6183AE93BB3F}"/>
                </a:ext>
              </a:extLst>
            </p:cNvPr>
            <p:cNvSpPr>
              <a:spLocks noChangeAspect="1"/>
            </p:cNvSpPr>
            <p:nvPr userDrawn="1"/>
          </p:nvSpPr>
          <p:spPr>
            <a:xfrm rot="10800000" flipH="1">
              <a:off x="9137520" y="121464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4" name="Rechthoek 103">
              <a:extLst>
                <a:ext uri="{FF2B5EF4-FFF2-40B4-BE49-F238E27FC236}">
                  <a16:creationId xmlns:a16="http://schemas.microsoft.com/office/drawing/2014/main" id="{9A3D5075-D869-E3B1-0C30-2DC975A04DCD}"/>
                </a:ext>
              </a:extLst>
            </p:cNvPr>
            <p:cNvSpPr>
              <a:spLocks noChangeAspect="1"/>
            </p:cNvSpPr>
            <p:nvPr userDrawn="1"/>
          </p:nvSpPr>
          <p:spPr>
            <a:xfrm>
              <a:off x="785520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5" name="Ovaal 104">
              <a:extLst>
                <a:ext uri="{FF2B5EF4-FFF2-40B4-BE49-F238E27FC236}">
                  <a16:creationId xmlns:a16="http://schemas.microsoft.com/office/drawing/2014/main" id="{7282CCC4-7E9A-05FE-3049-C4DB15F76ED9}"/>
                </a:ext>
              </a:extLst>
            </p:cNvPr>
            <p:cNvSpPr>
              <a:spLocks noChangeAspect="1"/>
            </p:cNvSpPr>
            <p:nvPr userDrawn="1"/>
          </p:nvSpPr>
          <p:spPr>
            <a:xfrm rot="10800000" flipH="1">
              <a:off x="9554400" y="119016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6" name="Rechthoek 105">
              <a:extLst>
                <a:ext uri="{FF2B5EF4-FFF2-40B4-BE49-F238E27FC236}">
                  <a16:creationId xmlns:a16="http://schemas.microsoft.com/office/drawing/2014/main" id="{F46887CF-9C4D-552F-7E0F-A36877F28345}"/>
                </a:ext>
              </a:extLst>
            </p:cNvPr>
            <p:cNvSpPr>
              <a:spLocks noChangeAspect="1"/>
            </p:cNvSpPr>
            <p:nvPr userDrawn="1"/>
          </p:nvSpPr>
          <p:spPr>
            <a:xfrm>
              <a:off x="829764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7" name="Rechthoek 106">
              <a:extLst>
                <a:ext uri="{FF2B5EF4-FFF2-40B4-BE49-F238E27FC236}">
                  <a16:creationId xmlns:a16="http://schemas.microsoft.com/office/drawing/2014/main" id="{102C8C8B-6286-BA05-2DA5-928542E12086}"/>
                </a:ext>
              </a:extLst>
            </p:cNvPr>
            <p:cNvSpPr>
              <a:spLocks noChangeAspect="1"/>
            </p:cNvSpPr>
            <p:nvPr userDrawn="1"/>
          </p:nvSpPr>
          <p:spPr>
            <a:xfrm>
              <a:off x="7413840" y="81396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8" name="Ovaal 107">
              <a:extLst>
                <a:ext uri="{FF2B5EF4-FFF2-40B4-BE49-F238E27FC236}">
                  <a16:creationId xmlns:a16="http://schemas.microsoft.com/office/drawing/2014/main" id="{BD77567A-0CF0-456B-9F56-8D564C951EE6}"/>
                </a:ext>
              </a:extLst>
            </p:cNvPr>
            <p:cNvSpPr>
              <a:spLocks noChangeAspect="1"/>
            </p:cNvSpPr>
            <p:nvPr userDrawn="1"/>
          </p:nvSpPr>
          <p:spPr>
            <a:xfrm>
              <a:off x="8278560" y="79776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9" name="Ovaal 108">
              <a:extLst>
                <a:ext uri="{FF2B5EF4-FFF2-40B4-BE49-F238E27FC236}">
                  <a16:creationId xmlns:a16="http://schemas.microsoft.com/office/drawing/2014/main" id="{5B539636-3B44-2E59-88ED-EB7D6E1964BE}"/>
                </a:ext>
              </a:extLst>
            </p:cNvPr>
            <p:cNvSpPr>
              <a:spLocks noChangeAspect="1"/>
            </p:cNvSpPr>
            <p:nvPr userDrawn="1"/>
          </p:nvSpPr>
          <p:spPr>
            <a:xfrm rot="10800000" flipH="1">
              <a:off x="8695440" y="77328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0" name="Rechthoek 109">
              <a:extLst>
                <a:ext uri="{FF2B5EF4-FFF2-40B4-BE49-F238E27FC236}">
                  <a16:creationId xmlns:a16="http://schemas.microsoft.com/office/drawing/2014/main" id="{BA7C7343-FD22-913F-D7B0-B211EA8F7702}"/>
                </a:ext>
              </a:extLst>
            </p:cNvPr>
            <p:cNvSpPr>
              <a:spLocks noChangeAspect="1"/>
            </p:cNvSpPr>
            <p:nvPr userDrawn="1"/>
          </p:nvSpPr>
          <p:spPr>
            <a:xfrm>
              <a:off x="7855200" y="81396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1" name="Ovaal 110">
              <a:extLst>
                <a:ext uri="{FF2B5EF4-FFF2-40B4-BE49-F238E27FC236}">
                  <a16:creationId xmlns:a16="http://schemas.microsoft.com/office/drawing/2014/main" id="{2A436B8B-77B1-2A09-BF9D-A11E99F19F6F}"/>
                </a:ext>
              </a:extLst>
            </p:cNvPr>
            <p:cNvSpPr>
              <a:spLocks noChangeAspect="1"/>
            </p:cNvSpPr>
            <p:nvPr userDrawn="1"/>
          </p:nvSpPr>
          <p:spPr>
            <a:xfrm rot="10800000" flipH="1">
              <a:off x="9112320" y="74880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2" name="Ovaal 111">
              <a:extLst>
                <a:ext uri="{FF2B5EF4-FFF2-40B4-BE49-F238E27FC236}">
                  <a16:creationId xmlns:a16="http://schemas.microsoft.com/office/drawing/2014/main" id="{0CBF32B0-9C5B-944F-918F-F22C8D44CA1A}"/>
                </a:ext>
              </a:extLst>
            </p:cNvPr>
            <p:cNvSpPr>
              <a:spLocks noChangeAspect="1"/>
            </p:cNvSpPr>
            <p:nvPr userDrawn="1"/>
          </p:nvSpPr>
          <p:spPr>
            <a:xfrm rot="10800000" flipH="1">
              <a:off x="9529200" y="72432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3" name="Ovaal 112">
              <a:extLst>
                <a:ext uri="{FF2B5EF4-FFF2-40B4-BE49-F238E27FC236}">
                  <a16:creationId xmlns:a16="http://schemas.microsoft.com/office/drawing/2014/main" id="{6FC5A0EF-F38D-65C3-EF03-F39101368024}"/>
                </a:ext>
              </a:extLst>
            </p:cNvPr>
            <p:cNvSpPr>
              <a:spLocks noChangeAspect="1"/>
            </p:cNvSpPr>
            <p:nvPr userDrawn="1"/>
          </p:nvSpPr>
          <p:spPr>
            <a:xfrm rot="10800000" flipH="1">
              <a:off x="9504720" y="280282"/>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4" name="Ovaal 113">
              <a:extLst>
                <a:ext uri="{FF2B5EF4-FFF2-40B4-BE49-F238E27FC236}">
                  <a16:creationId xmlns:a16="http://schemas.microsoft.com/office/drawing/2014/main" id="{1559F662-6A8C-6064-0003-1FDFAFC52D27}"/>
                </a:ext>
              </a:extLst>
            </p:cNvPr>
            <p:cNvSpPr>
              <a:spLocks noChangeAspect="1"/>
            </p:cNvSpPr>
            <p:nvPr userDrawn="1"/>
          </p:nvSpPr>
          <p:spPr>
            <a:xfrm>
              <a:off x="7835760" y="35640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5" name="Ovaal 114">
              <a:extLst>
                <a:ext uri="{FF2B5EF4-FFF2-40B4-BE49-F238E27FC236}">
                  <a16:creationId xmlns:a16="http://schemas.microsoft.com/office/drawing/2014/main" id="{4AF5A25F-B5A8-9B3B-C77D-FABF200C6C3D}"/>
                </a:ext>
              </a:extLst>
            </p:cNvPr>
            <p:cNvSpPr>
              <a:spLocks noChangeAspect="1"/>
            </p:cNvSpPr>
            <p:nvPr userDrawn="1"/>
          </p:nvSpPr>
          <p:spPr>
            <a:xfrm rot="10800000" flipH="1">
              <a:off x="8254080" y="33192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6" name="Rechthoek 115">
              <a:extLst>
                <a:ext uri="{FF2B5EF4-FFF2-40B4-BE49-F238E27FC236}">
                  <a16:creationId xmlns:a16="http://schemas.microsoft.com/office/drawing/2014/main" id="{36E65613-3E3B-2175-CBBE-1CA612B30458}"/>
                </a:ext>
              </a:extLst>
            </p:cNvPr>
            <p:cNvSpPr>
              <a:spLocks noChangeAspect="1"/>
            </p:cNvSpPr>
            <p:nvPr userDrawn="1"/>
          </p:nvSpPr>
          <p:spPr>
            <a:xfrm>
              <a:off x="7412400" y="3826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7" name="Ovaal 116">
              <a:extLst>
                <a:ext uri="{FF2B5EF4-FFF2-40B4-BE49-F238E27FC236}">
                  <a16:creationId xmlns:a16="http://schemas.microsoft.com/office/drawing/2014/main" id="{2238F303-5BA7-53F3-2DFB-8E2D25681A80}"/>
                </a:ext>
              </a:extLst>
            </p:cNvPr>
            <p:cNvSpPr>
              <a:spLocks noChangeAspect="1"/>
            </p:cNvSpPr>
            <p:nvPr userDrawn="1"/>
          </p:nvSpPr>
          <p:spPr>
            <a:xfrm rot="10800000" flipH="1">
              <a:off x="8670960" y="30744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8" name="Ovaal 117">
              <a:extLst>
                <a:ext uri="{FF2B5EF4-FFF2-40B4-BE49-F238E27FC236}">
                  <a16:creationId xmlns:a16="http://schemas.microsoft.com/office/drawing/2014/main" id="{FEBEF28B-83B3-F4D3-2113-08AA67EECDD7}"/>
                </a:ext>
              </a:extLst>
            </p:cNvPr>
            <p:cNvSpPr>
              <a:spLocks noChangeAspect="1"/>
            </p:cNvSpPr>
            <p:nvPr userDrawn="1"/>
          </p:nvSpPr>
          <p:spPr>
            <a:xfrm rot="10800000" flipH="1">
              <a:off x="9087840" y="28296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9" name="Ovaal 118">
              <a:extLst>
                <a:ext uri="{FF2B5EF4-FFF2-40B4-BE49-F238E27FC236}">
                  <a16:creationId xmlns:a16="http://schemas.microsoft.com/office/drawing/2014/main" id="{6867DB1E-E323-A5F4-D47D-5A7CF56E293C}"/>
                </a:ext>
              </a:extLst>
            </p:cNvPr>
            <p:cNvSpPr>
              <a:spLocks noChangeAspect="1"/>
            </p:cNvSpPr>
            <p:nvPr userDrawn="1"/>
          </p:nvSpPr>
          <p:spPr>
            <a:xfrm>
              <a:off x="11323440" y="30852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20" name="Ovaal 119">
              <a:extLst>
                <a:ext uri="{FF2B5EF4-FFF2-40B4-BE49-F238E27FC236}">
                  <a16:creationId xmlns:a16="http://schemas.microsoft.com/office/drawing/2014/main" id="{F9D889EB-6F86-0356-0DD1-7C1AFB552EC0}"/>
                </a:ext>
              </a:extLst>
            </p:cNvPr>
            <p:cNvSpPr>
              <a:spLocks noChangeAspect="1"/>
            </p:cNvSpPr>
            <p:nvPr userDrawn="1"/>
          </p:nvSpPr>
          <p:spPr>
            <a:xfrm>
              <a:off x="11296080" y="72540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grpSp>
      <p:sp>
        <p:nvSpPr>
          <p:cNvPr id="8" name="Tijdelijke aanduiding voor tekst 15">
            <a:extLst>
              <a:ext uri="{FF2B5EF4-FFF2-40B4-BE49-F238E27FC236}">
                <a16:creationId xmlns:a16="http://schemas.microsoft.com/office/drawing/2014/main" id="{31765EF7-021D-9811-AFD9-35ADCCCF011E}"/>
              </a:ext>
            </a:extLst>
          </p:cNvPr>
          <p:cNvSpPr>
            <a:spLocks noGrp="1"/>
          </p:cNvSpPr>
          <p:nvPr>
            <p:ph type="body" sz="quarter" idx="17"/>
          </p:nvPr>
        </p:nvSpPr>
        <p:spPr>
          <a:xfrm>
            <a:off x="87624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9" name="Tijdelijke aanduiding voor tekst 15">
            <a:extLst>
              <a:ext uri="{FF2B5EF4-FFF2-40B4-BE49-F238E27FC236}">
                <a16:creationId xmlns:a16="http://schemas.microsoft.com/office/drawing/2014/main" id="{96A19892-460E-2123-F161-22FD55CA3F30}"/>
              </a:ext>
            </a:extLst>
          </p:cNvPr>
          <p:cNvSpPr>
            <a:spLocks noGrp="1"/>
          </p:cNvSpPr>
          <p:nvPr>
            <p:ph type="body" sz="quarter" idx="19"/>
          </p:nvPr>
        </p:nvSpPr>
        <p:spPr>
          <a:xfrm>
            <a:off x="60876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10" name="Tijdelijke aanduiding voor tekst 15">
            <a:extLst>
              <a:ext uri="{FF2B5EF4-FFF2-40B4-BE49-F238E27FC236}">
                <a16:creationId xmlns:a16="http://schemas.microsoft.com/office/drawing/2014/main" id="{657D448F-5F40-6E1C-66DD-796A4F3FE2BB}"/>
              </a:ext>
            </a:extLst>
          </p:cNvPr>
          <p:cNvSpPr>
            <a:spLocks noGrp="1"/>
          </p:cNvSpPr>
          <p:nvPr>
            <p:ph type="body" sz="quarter" idx="21"/>
          </p:nvPr>
        </p:nvSpPr>
        <p:spPr>
          <a:xfrm>
            <a:off x="34200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11" name="Tijdelijke aanduiding voor tekst 15">
            <a:extLst>
              <a:ext uri="{FF2B5EF4-FFF2-40B4-BE49-F238E27FC236}">
                <a16:creationId xmlns:a16="http://schemas.microsoft.com/office/drawing/2014/main" id="{8198A668-5B0D-5912-90C2-AF4A2355C871}"/>
              </a:ext>
            </a:extLst>
          </p:cNvPr>
          <p:cNvSpPr>
            <a:spLocks noGrp="1"/>
          </p:cNvSpPr>
          <p:nvPr>
            <p:ph type="body" sz="quarter" idx="23"/>
          </p:nvPr>
        </p:nvSpPr>
        <p:spPr>
          <a:xfrm>
            <a:off x="7560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Tree>
    <p:extLst>
      <p:ext uri="{BB962C8B-B14F-4D97-AF65-F5344CB8AC3E}">
        <p14:creationId xmlns:p14="http://schemas.microsoft.com/office/powerpoint/2010/main" val="2860378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text column - grey">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82" name="object 2">
            <a:extLst>
              <a:ext uri="{FF2B5EF4-FFF2-40B4-BE49-F238E27FC236}">
                <a16:creationId xmlns:a16="http://schemas.microsoft.com/office/drawing/2014/main" id="{1AEC873C-7D76-649C-B192-EB6A07F9166E}"/>
              </a:ext>
            </a:extLst>
          </p:cNvPr>
          <p:cNvSpPr/>
          <p:nvPr userDrawn="1"/>
        </p:nvSpPr>
        <p:spPr>
          <a:xfrm>
            <a:off x="360000" y="0"/>
            <a:ext cx="11430000" cy="5715000"/>
          </a:xfrm>
          <a:custGeom>
            <a:avLst/>
            <a:gdLst/>
            <a:ahLst/>
            <a:cxnLst/>
            <a:rect l="l" t="t" r="r" b="b"/>
            <a:pathLst>
              <a:path w="11430000" h="5715000">
                <a:moveTo>
                  <a:pt x="11430000" y="0"/>
                </a:moveTo>
                <a:lnTo>
                  <a:pt x="0" y="0"/>
                </a:lnTo>
                <a:lnTo>
                  <a:pt x="0" y="5715000"/>
                </a:lnTo>
                <a:lnTo>
                  <a:pt x="11430000" y="5715000"/>
                </a:lnTo>
                <a:lnTo>
                  <a:pt x="11430000" y="0"/>
                </a:lnTo>
                <a:close/>
              </a:path>
            </a:pathLst>
          </a:custGeom>
          <a:solidFill>
            <a:srgbClr val="75A8C1"/>
          </a:solidFill>
        </p:spPr>
        <p:txBody>
          <a:bodyPr wrap="square" lIns="0" tIns="0" rIns="0" bIns="0" rtlCol="0"/>
          <a:lstStyle/>
          <a:p>
            <a:endParaRPr lang="de-DE" noProof="0">
              <a:solidFill>
                <a:srgbClr val="FFFFFF"/>
              </a:solidFill>
            </a:endParaRPr>
          </a:p>
        </p:txBody>
      </p:sp>
      <p:sp>
        <p:nvSpPr>
          <p:cNvPr id="49" name="Titel 48">
            <a:extLst>
              <a:ext uri="{FF2B5EF4-FFF2-40B4-BE49-F238E27FC236}">
                <a16:creationId xmlns:a16="http://schemas.microsoft.com/office/drawing/2014/main" id="{E16D049B-37C1-BF4B-10B2-801A8CD45D52}"/>
              </a:ext>
            </a:extLst>
          </p:cNvPr>
          <p:cNvSpPr>
            <a:spLocks noGrp="1"/>
          </p:cNvSpPr>
          <p:nvPr>
            <p:ph type="title"/>
          </p:nvPr>
        </p:nvSpPr>
        <p:spPr>
          <a:xfrm>
            <a:off x="756000" y="345600"/>
            <a:ext cx="6048000" cy="1260000"/>
          </a:xfrm>
        </p:spPr>
        <p:txBody>
          <a:bodyPr/>
          <a:lstStyle>
            <a:lvl1pPr>
              <a:defRPr>
                <a:solidFill>
                  <a:schemeClr val="bg1"/>
                </a:solidFill>
              </a:defRPr>
            </a:lvl1pPr>
          </a:lstStyle>
          <a:p>
            <a:r>
              <a:rPr lang="de-DE" noProof="0"/>
              <a:t>Mastertitelformat bearbeiten</a:t>
            </a:r>
          </a:p>
        </p:txBody>
      </p:sp>
      <p:sp>
        <p:nvSpPr>
          <p:cNvPr id="53" name="Tijdelijke aanduiding voor tekst 15">
            <a:extLst>
              <a:ext uri="{FF2B5EF4-FFF2-40B4-BE49-F238E27FC236}">
                <a16:creationId xmlns:a16="http://schemas.microsoft.com/office/drawing/2014/main" id="{351A13F0-3123-48E2-D6B1-48FDC27C5DF4}"/>
              </a:ext>
            </a:extLst>
          </p:cNvPr>
          <p:cNvSpPr>
            <a:spLocks noGrp="1"/>
          </p:cNvSpPr>
          <p:nvPr>
            <p:ph type="body" sz="quarter" idx="16"/>
          </p:nvPr>
        </p:nvSpPr>
        <p:spPr>
          <a:xfrm>
            <a:off x="876312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4" name="Tijdelijke aanduiding voor tekst 15">
            <a:extLst>
              <a:ext uri="{FF2B5EF4-FFF2-40B4-BE49-F238E27FC236}">
                <a16:creationId xmlns:a16="http://schemas.microsoft.com/office/drawing/2014/main" id="{92F4E63C-1379-E607-1E56-0419C38067A6}"/>
              </a:ext>
            </a:extLst>
          </p:cNvPr>
          <p:cNvSpPr>
            <a:spLocks noGrp="1"/>
          </p:cNvSpPr>
          <p:nvPr>
            <p:ph type="body" sz="quarter" idx="18"/>
          </p:nvPr>
        </p:nvSpPr>
        <p:spPr>
          <a:xfrm>
            <a:off x="608760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6" name="Tijdelijke aanduiding voor tekst 15">
            <a:extLst>
              <a:ext uri="{FF2B5EF4-FFF2-40B4-BE49-F238E27FC236}">
                <a16:creationId xmlns:a16="http://schemas.microsoft.com/office/drawing/2014/main" id="{AE4234DC-79A3-0FC3-A1D8-1E6CCFC71BE1}"/>
              </a:ext>
            </a:extLst>
          </p:cNvPr>
          <p:cNvSpPr>
            <a:spLocks noGrp="1"/>
          </p:cNvSpPr>
          <p:nvPr>
            <p:ph type="body" sz="quarter" idx="20"/>
          </p:nvPr>
        </p:nvSpPr>
        <p:spPr>
          <a:xfrm>
            <a:off x="342000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8" name="Tijdelijke aanduiding voor tekst 15">
            <a:extLst>
              <a:ext uri="{FF2B5EF4-FFF2-40B4-BE49-F238E27FC236}">
                <a16:creationId xmlns:a16="http://schemas.microsoft.com/office/drawing/2014/main" id="{7A05C10D-4866-0536-913B-ADBF8964F55A}"/>
              </a:ext>
            </a:extLst>
          </p:cNvPr>
          <p:cNvSpPr>
            <a:spLocks noGrp="1"/>
          </p:cNvSpPr>
          <p:nvPr>
            <p:ph type="body" sz="quarter" idx="22"/>
          </p:nvPr>
        </p:nvSpPr>
        <p:spPr>
          <a:xfrm>
            <a:off x="756000" y="2790000"/>
            <a:ext cx="2412000" cy="612000"/>
          </a:xfrm>
          <a:prstGeom prst="rect">
            <a:avLst/>
          </a:prstGeom>
        </p:spPr>
        <p:txBody>
          <a:bodyPr>
            <a:normAutofit/>
          </a:bodyPr>
          <a:lstStyle>
            <a:lvl1pPr marL="0" indent="0">
              <a:lnSpc>
                <a:spcPct val="100000"/>
              </a:lnSpc>
              <a:spcBef>
                <a:spcPts val="0"/>
              </a:spcBef>
              <a:buFontTx/>
              <a:buNone/>
              <a:defRPr sz="2000" b="1">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grpSp>
        <p:nvGrpSpPr>
          <p:cNvPr id="45" name="Groep 44">
            <a:extLst>
              <a:ext uri="{FF2B5EF4-FFF2-40B4-BE49-F238E27FC236}">
                <a16:creationId xmlns:a16="http://schemas.microsoft.com/office/drawing/2014/main" id="{C96E1473-564D-E68B-A4A6-8F03C11323F7}"/>
              </a:ext>
            </a:extLst>
          </p:cNvPr>
          <p:cNvGrpSpPr/>
          <p:nvPr userDrawn="1"/>
        </p:nvGrpSpPr>
        <p:grpSpPr>
          <a:xfrm>
            <a:off x="7412400" y="234000"/>
            <a:ext cx="4178880" cy="1665360"/>
            <a:chOff x="7412400" y="234000"/>
            <a:chExt cx="4178880" cy="1665360"/>
          </a:xfrm>
          <a:solidFill>
            <a:schemeClr val="bg1"/>
          </a:solidFill>
        </p:grpSpPr>
        <p:sp>
          <p:nvSpPr>
            <p:cNvPr id="46" name="Rechthoek 45">
              <a:extLst>
                <a:ext uri="{FF2B5EF4-FFF2-40B4-BE49-F238E27FC236}">
                  <a16:creationId xmlns:a16="http://schemas.microsoft.com/office/drawing/2014/main" id="{D00E917B-365E-14EC-982A-8225916F7F6D}"/>
                </a:ext>
              </a:extLst>
            </p:cNvPr>
            <p:cNvSpPr>
              <a:spLocks noChangeAspect="1"/>
            </p:cNvSpPr>
            <p:nvPr userDrawn="1"/>
          </p:nvSpPr>
          <p:spPr>
            <a:xfrm>
              <a:off x="7413840" y="170244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7" name="Rechthoek 46">
              <a:extLst>
                <a:ext uri="{FF2B5EF4-FFF2-40B4-BE49-F238E27FC236}">
                  <a16:creationId xmlns:a16="http://schemas.microsoft.com/office/drawing/2014/main" id="{0BFDE9B2-CE47-31BC-0D21-08A36127B0AE}"/>
                </a:ext>
              </a:extLst>
            </p:cNvPr>
            <p:cNvSpPr>
              <a:spLocks noChangeAspect="1"/>
            </p:cNvSpPr>
            <p:nvPr userDrawn="1"/>
          </p:nvSpPr>
          <p:spPr>
            <a:xfrm>
              <a:off x="7855200" y="170244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8" name="Rechthoek 47">
              <a:extLst>
                <a:ext uri="{FF2B5EF4-FFF2-40B4-BE49-F238E27FC236}">
                  <a16:creationId xmlns:a16="http://schemas.microsoft.com/office/drawing/2014/main" id="{B793CE7B-94CF-EEF5-E9A0-39A8B9CC3CE2}"/>
                </a:ext>
              </a:extLst>
            </p:cNvPr>
            <p:cNvSpPr>
              <a:spLocks noChangeAspect="1"/>
            </p:cNvSpPr>
            <p:nvPr userDrawn="1"/>
          </p:nvSpPr>
          <p:spPr>
            <a:xfrm>
              <a:off x="8297640" y="170244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0" name="Ovaal 49">
              <a:extLst>
                <a:ext uri="{FF2B5EF4-FFF2-40B4-BE49-F238E27FC236}">
                  <a16:creationId xmlns:a16="http://schemas.microsoft.com/office/drawing/2014/main" id="{8A14D1DE-3432-1686-9BAC-5BAD42159ED8}"/>
                </a:ext>
              </a:extLst>
            </p:cNvPr>
            <p:cNvSpPr>
              <a:spLocks noChangeAspect="1"/>
            </p:cNvSpPr>
            <p:nvPr userDrawn="1"/>
          </p:nvSpPr>
          <p:spPr>
            <a:xfrm>
              <a:off x="9162720" y="168048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1" name="Ovaal 50">
              <a:extLst>
                <a:ext uri="{FF2B5EF4-FFF2-40B4-BE49-F238E27FC236}">
                  <a16:creationId xmlns:a16="http://schemas.microsoft.com/office/drawing/2014/main" id="{1A21EA87-167A-04D9-2A41-E7EC1E746CF3}"/>
                </a:ext>
              </a:extLst>
            </p:cNvPr>
            <p:cNvSpPr>
              <a:spLocks noChangeAspect="1"/>
            </p:cNvSpPr>
            <p:nvPr userDrawn="1"/>
          </p:nvSpPr>
          <p:spPr>
            <a:xfrm>
              <a:off x="9579600" y="165600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2" name="Ovaal 51">
              <a:extLst>
                <a:ext uri="{FF2B5EF4-FFF2-40B4-BE49-F238E27FC236}">
                  <a16:creationId xmlns:a16="http://schemas.microsoft.com/office/drawing/2014/main" id="{143F0EA8-C2E5-9F85-319F-649221D79580}"/>
                </a:ext>
              </a:extLst>
            </p:cNvPr>
            <p:cNvSpPr>
              <a:spLocks noChangeAspect="1"/>
            </p:cNvSpPr>
            <p:nvPr userDrawn="1"/>
          </p:nvSpPr>
          <p:spPr>
            <a:xfrm>
              <a:off x="10856880" y="28296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5" name="Ovaal 54">
              <a:extLst>
                <a:ext uri="{FF2B5EF4-FFF2-40B4-BE49-F238E27FC236}">
                  <a16:creationId xmlns:a16="http://schemas.microsoft.com/office/drawing/2014/main" id="{6166DC94-0C01-1779-ACC8-A93F2CB99A03}"/>
                </a:ext>
              </a:extLst>
            </p:cNvPr>
            <p:cNvSpPr>
              <a:spLocks noChangeAspect="1"/>
            </p:cNvSpPr>
            <p:nvPr userDrawn="1"/>
          </p:nvSpPr>
          <p:spPr>
            <a:xfrm>
              <a:off x="10832400" y="69984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81" name="Ovaal 80">
              <a:extLst>
                <a:ext uri="{FF2B5EF4-FFF2-40B4-BE49-F238E27FC236}">
                  <a16:creationId xmlns:a16="http://schemas.microsoft.com/office/drawing/2014/main" id="{3AF2EEB0-0EC9-2D18-F2AC-C4C254A32A73}"/>
                </a:ext>
              </a:extLst>
            </p:cNvPr>
            <p:cNvSpPr>
              <a:spLocks noChangeAspect="1"/>
            </p:cNvSpPr>
            <p:nvPr userDrawn="1"/>
          </p:nvSpPr>
          <p:spPr>
            <a:xfrm>
              <a:off x="10807920" y="111672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83" name="Ovaal 82">
              <a:extLst>
                <a:ext uri="{FF2B5EF4-FFF2-40B4-BE49-F238E27FC236}">
                  <a16:creationId xmlns:a16="http://schemas.microsoft.com/office/drawing/2014/main" id="{3F2C31AB-E408-6A6D-2762-E4C721B99716}"/>
                </a:ext>
              </a:extLst>
            </p:cNvPr>
            <p:cNvSpPr>
              <a:spLocks noChangeAspect="1"/>
            </p:cNvSpPr>
            <p:nvPr userDrawn="1"/>
          </p:nvSpPr>
          <p:spPr>
            <a:xfrm>
              <a:off x="10831680" y="158256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0" name="Ovaal 89">
              <a:extLst>
                <a:ext uri="{FF2B5EF4-FFF2-40B4-BE49-F238E27FC236}">
                  <a16:creationId xmlns:a16="http://schemas.microsoft.com/office/drawing/2014/main" id="{16F216E7-850C-8A94-CCEA-A4FAAC806679}"/>
                </a:ext>
              </a:extLst>
            </p:cNvPr>
            <p:cNvSpPr>
              <a:spLocks noChangeAspect="1"/>
            </p:cNvSpPr>
            <p:nvPr userDrawn="1"/>
          </p:nvSpPr>
          <p:spPr>
            <a:xfrm flipH="1">
              <a:off x="11274480" y="114120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1" name="Ovaal 90">
              <a:extLst>
                <a:ext uri="{FF2B5EF4-FFF2-40B4-BE49-F238E27FC236}">
                  <a16:creationId xmlns:a16="http://schemas.microsoft.com/office/drawing/2014/main" id="{8443174B-FC9F-C8D1-943C-40745F489B63}"/>
                </a:ext>
              </a:extLst>
            </p:cNvPr>
            <p:cNvSpPr>
              <a:spLocks noChangeAspect="1"/>
            </p:cNvSpPr>
            <p:nvPr userDrawn="1"/>
          </p:nvSpPr>
          <p:spPr>
            <a:xfrm flipH="1">
              <a:off x="11250000" y="155808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2" name="Ovaal 91">
              <a:extLst>
                <a:ext uri="{FF2B5EF4-FFF2-40B4-BE49-F238E27FC236}">
                  <a16:creationId xmlns:a16="http://schemas.microsoft.com/office/drawing/2014/main" id="{49A682A5-0422-2FE3-5989-D9EB9EE37DE4}"/>
                </a:ext>
              </a:extLst>
            </p:cNvPr>
            <p:cNvSpPr>
              <a:spLocks noChangeAspect="1"/>
            </p:cNvSpPr>
            <p:nvPr userDrawn="1"/>
          </p:nvSpPr>
          <p:spPr>
            <a:xfrm rot="10800000" flipH="1">
              <a:off x="10413360" y="160704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3" name="Ovaal 92">
              <a:extLst>
                <a:ext uri="{FF2B5EF4-FFF2-40B4-BE49-F238E27FC236}">
                  <a16:creationId xmlns:a16="http://schemas.microsoft.com/office/drawing/2014/main" id="{3D7FD0A8-7990-F995-CB00-A8FA276D957A}"/>
                </a:ext>
              </a:extLst>
            </p:cNvPr>
            <p:cNvSpPr>
              <a:spLocks noChangeAspect="1"/>
            </p:cNvSpPr>
            <p:nvPr userDrawn="1"/>
          </p:nvSpPr>
          <p:spPr>
            <a:xfrm rot="10800000" flipH="1">
              <a:off x="10389600" y="114120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4" name="Ovaal 93">
              <a:extLst>
                <a:ext uri="{FF2B5EF4-FFF2-40B4-BE49-F238E27FC236}">
                  <a16:creationId xmlns:a16="http://schemas.microsoft.com/office/drawing/2014/main" id="{7219FDD8-B52B-C2F7-26EA-5DAE4780A8DD}"/>
                </a:ext>
              </a:extLst>
            </p:cNvPr>
            <p:cNvSpPr>
              <a:spLocks noChangeAspect="1"/>
            </p:cNvSpPr>
            <p:nvPr userDrawn="1"/>
          </p:nvSpPr>
          <p:spPr>
            <a:xfrm rot="10800000" flipH="1">
              <a:off x="10365840" y="67536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5" name="Ovaal 94">
              <a:extLst>
                <a:ext uri="{FF2B5EF4-FFF2-40B4-BE49-F238E27FC236}">
                  <a16:creationId xmlns:a16="http://schemas.microsoft.com/office/drawing/2014/main" id="{1A76CB6E-DB32-8E31-E4FB-2F9362425D4B}"/>
                </a:ext>
              </a:extLst>
            </p:cNvPr>
            <p:cNvSpPr>
              <a:spLocks noChangeAspect="1"/>
            </p:cNvSpPr>
            <p:nvPr userDrawn="1"/>
          </p:nvSpPr>
          <p:spPr>
            <a:xfrm rot="10800000" flipH="1">
              <a:off x="10390320" y="25848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6" name="Ovaal 95">
              <a:extLst>
                <a:ext uri="{FF2B5EF4-FFF2-40B4-BE49-F238E27FC236}">
                  <a16:creationId xmlns:a16="http://schemas.microsoft.com/office/drawing/2014/main" id="{8BFDB02E-4C9C-4953-1B6C-4A554931D3B0}"/>
                </a:ext>
              </a:extLst>
            </p:cNvPr>
            <p:cNvSpPr>
              <a:spLocks noChangeAspect="1"/>
            </p:cNvSpPr>
            <p:nvPr userDrawn="1"/>
          </p:nvSpPr>
          <p:spPr>
            <a:xfrm rot="10800000" flipH="1">
              <a:off x="9996480" y="163152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7" name="Ovaal 96">
              <a:extLst>
                <a:ext uri="{FF2B5EF4-FFF2-40B4-BE49-F238E27FC236}">
                  <a16:creationId xmlns:a16="http://schemas.microsoft.com/office/drawing/2014/main" id="{F4BEB2F6-C2A6-B6D0-BD5E-1D7137176080}"/>
                </a:ext>
              </a:extLst>
            </p:cNvPr>
            <p:cNvSpPr>
              <a:spLocks noChangeAspect="1"/>
            </p:cNvSpPr>
            <p:nvPr userDrawn="1"/>
          </p:nvSpPr>
          <p:spPr>
            <a:xfrm rot="10800000" flipH="1">
              <a:off x="9971280" y="116568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8" name="Ovaal 97">
              <a:extLst>
                <a:ext uri="{FF2B5EF4-FFF2-40B4-BE49-F238E27FC236}">
                  <a16:creationId xmlns:a16="http://schemas.microsoft.com/office/drawing/2014/main" id="{C3104758-AFD6-2EFC-1ECE-5C5F0572A805}"/>
                </a:ext>
              </a:extLst>
            </p:cNvPr>
            <p:cNvSpPr>
              <a:spLocks noChangeAspect="1"/>
            </p:cNvSpPr>
            <p:nvPr userDrawn="1"/>
          </p:nvSpPr>
          <p:spPr>
            <a:xfrm rot="10800000" flipH="1">
              <a:off x="9947520" y="69984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9" name="Ovaal 98">
              <a:extLst>
                <a:ext uri="{FF2B5EF4-FFF2-40B4-BE49-F238E27FC236}">
                  <a16:creationId xmlns:a16="http://schemas.microsoft.com/office/drawing/2014/main" id="{1502FE7D-DA1E-7464-6565-79E8EDA92BF6}"/>
                </a:ext>
              </a:extLst>
            </p:cNvPr>
            <p:cNvSpPr>
              <a:spLocks noChangeAspect="1"/>
            </p:cNvSpPr>
            <p:nvPr userDrawn="1"/>
          </p:nvSpPr>
          <p:spPr>
            <a:xfrm rot="10800000" flipH="1">
              <a:off x="9923040" y="23400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0" name="Rechthoek 99">
              <a:extLst>
                <a:ext uri="{FF2B5EF4-FFF2-40B4-BE49-F238E27FC236}">
                  <a16:creationId xmlns:a16="http://schemas.microsoft.com/office/drawing/2014/main" id="{D4D14724-5B61-4281-1199-243FFD66E7E1}"/>
                </a:ext>
              </a:extLst>
            </p:cNvPr>
            <p:cNvSpPr>
              <a:spLocks noChangeAspect="1"/>
            </p:cNvSpPr>
            <p:nvPr userDrawn="1"/>
          </p:nvSpPr>
          <p:spPr>
            <a:xfrm>
              <a:off x="8740440" y="170244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1" name="Rechthoek 100">
              <a:extLst>
                <a:ext uri="{FF2B5EF4-FFF2-40B4-BE49-F238E27FC236}">
                  <a16:creationId xmlns:a16="http://schemas.microsoft.com/office/drawing/2014/main" id="{EF63A717-C408-8C50-89D5-3A2BE4040064}"/>
                </a:ext>
              </a:extLst>
            </p:cNvPr>
            <p:cNvSpPr>
              <a:spLocks noChangeAspect="1"/>
            </p:cNvSpPr>
            <p:nvPr userDrawn="1"/>
          </p:nvSpPr>
          <p:spPr>
            <a:xfrm>
              <a:off x="741384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2" name="Ovaal 101">
              <a:extLst>
                <a:ext uri="{FF2B5EF4-FFF2-40B4-BE49-F238E27FC236}">
                  <a16:creationId xmlns:a16="http://schemas.microsoft.com/office/drawing/2014/main" id="{46E809B5-BD1B-6F10-DF2A-FC207D19A4FC}"/>
                </a:ext>
              </a:extLst>
            </p:cNvPr>
            <p:cNvSpPr>
              <a:spLocks noChangeAspect="1"/>
            </p:cNvSpPr>
            <p:nvPr userDrawn="1"/>
          </p:nvSpPr>
          <p:spPr>
            <a:xfrm>
              <a:off x="8720640" y="123912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3" name="Ovaal 102">
              <a:extLst>
                <a:ext uri="{FF2B5EF4-FFF2-40B4-BE49-F238E27FC236}">
                  <a16:creationId xmlns:a16="http://schemas.microsoft.com/office/drawing/2014/main" id="{1811CEE5-3A39-76ED-02F9-6183AE93BB3F}"/>
                </a:ext>
              </a:extLst>
            </p:cNvPr>
            <p:cNvSpPr>
              <a:spLocks noChangeAspect="1"/>
            </p:cNvSpPr>
            <p:nvPr userDrawn="1"/>
          </p:nvSpPr>
          <p:spPr>
            <a:xfrm rot="10800000" flipH="1">
              <a:off x="9137520" y="121464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4" name="Rechthoek 103">
              <a:extLst>
                <a:ext uri="{FF2B5EF4-FFF2-40B4-BE49-F238E27FC236}">
                  <a16:creationId xmlns:a16="http://schemas.microsoft.com/office/drawing/2014/main" id="{9A3D5075-D869-E3B1-0C30-2DC975A04DCD}"/>
                </a:ext>
              </a:extLst>
            </p:cNvPr>
            <p:cNvSpPr>
              <a:spLocks noChangeAspect="1"/>
            </p:cNvSpPr>
            <p:nvPr userDrawn="1"/>
          </p:nvSpPr>
          <p:spPr>
            <a:xfrm>
              <a:off x="785520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5" name="Ovaal 104">
              <a:extLst>
                <a:ext uri="{FF2B5EF4-FFF2-40B4-BE49-F238E27FC236}">
                  <a16:creationId xmlns:a16="http://schemas.microsoft.com/office/drawing/2014/main" id="{7282CCC4-7E9A-05FE-3049-C4DB15F76ED9}"/>
                </a:ext>
              </a:extLst>
            </p:cNvPr>
            <p:cNvSpPr>
              <a:spLocks noChangeAspect="1"/>
            </p:cNvSpPr>
            <p:nvPr userDrawn="1"/>
          </p:nvSpPr>
          <p:spPr>
            <a:xfrm rot="10800000" flipH="1">
              <a:off x="9554400" y="119016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6" name="Rechthoek 105">
              <a:extLst>
                <a:ext uri="{FF2B5EF4-FFF2-40B4-BE49-F238E27FC236}">
                  <a16:creationId xmlns:a16="http://schemas.microsoft.com/office/drawing/2014/main" id="{F46887CF-9C4D-552F-7E0F-A36877F28345}"/>
                </a:ext>
              </a:extLst>
            </p:cNvPr>
            <p:cNvSpPr>
              <a:spLocks noChangeAspect="1"/>
            </p:cNvSpPr>
            <p:nvPr userDrawn="1"/>
          </p:nvSpPr>
          <p:spPr>
            <a:xfrm>
              <a:off x="829764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7" name="Rechthoek 106">
              <a:extLst>
                <a:ext uri="{FF2B5EF4-FFF2-40B4-BE49-F238E27FC236}">
                  <a16:creationId xmlns:a16="http://schemas.microsoft.com/office/drawing/2014/main" id="{102C8C8B-6286-BA05-2DA5-928542E12086}"/>
                </a:ext>
              </a:extLst>
            </p:cNvPr>
            <p:cNvSpPr>
              <a:spLocks noChangeAspect="1"/>
            </p:cNvSpPr>
            <p:nvPr userDrawn="1"/>
          </p:nvSpPr>
          <p:spPr>
            <a:xfrm>
              <a:off x="7413840" y="81396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8" name="Ovaal 107">
              <a:extLst>
                <a:ext uri="{FF2B5EF4-FFF2-40B4-BE49-F238E27FC236}">
                  <a16:creationId xmlns:a16="http://schemas.microsoft.com/office/drawing/2014/main" id="{BD77567A-0CF0-456B-9F56-8D564C951EE6}"/>
                </a:ext>
              </a:extLst>
            </p:cNvPr>
            <p:cNvSpPr>
              <a:spLocks noChangeAspect="1"/>
            </p:cNvSpPr>
            <p:nvPr userDrawn="1"/>
          </p:nvSpPr>
          <p:spPr>
            <a:xfrm>
              <a:off x="8278560" y="79776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9" name="Ovaal 108">
              <a:extLst>
                <a:ext uri="{FF2B5EF4-FFF2-40B4-BE49-F238E27FC236}">
                  <a16:creationId xmlns:a16="http://schemas.microsoft.com/office/drawing/2014/main" id="{5B539636-3B44-2E59-88ED-EB7D6E1964BE}"/>
                </a:ext>
              </a:extLst>
            </p:cNvPr>
            <p:cNvSpPr>
              <a:spLocks noChangeAspect="1"/>
            </p:cNvSpPr>
            <p:nvPr userDrawn="1"/>
          </p:nvSpPr>
          <p:spPr>
            <a:xfrm rot="10800000" flipH="1">
              <a:off x="8695440" y="77328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0" name="Rechthoek 109">
              <a:extLst>
                <a:ext uri="{FF2B5EF4-FFF2-40B4-BE49-F238E27FC236}">
                  <a16:creationId xmlns:a16="http://schemas.microsoft.com/office/drawing/2014/main" id="{BA7C7343-FD22-913F-D7B0-B211EA8F7702}"/>
                </a:ext>
              </a:extLst>
            </p:cNvPr>
            <p:cNvSpPr>
              <a:spLocks noChangeAspect="1"/>
            </p:cNvSpPr>
            <p:nvPr userDrawn="1"/>
          </p:nvSpPr>
          <p:spPr>
            <a:xfrm>
              <a:off x="7855200" y="81396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1" name="Ovaal 110">
              <a:extLst>
                <a:ext uri="{FF2B5EF4-FFF2-40B4-BE49-F238E27FC236}">
                  <a16:creationId xmlns:a16="http://schemas.microsoft.com/office/drawing/2014/main" id="{2A436B8B-77B1-2A09-BF9D-A11E99F19F6F}"/>
                </a:ext>
              </a:extLst>
            </p:cNvPr>
            <p:cNvSpPr>
              <a:spLocks noChangeAspect="1"/>
            </p:cNvSpPr>
            <p:nvPr userDrawn="1"/>
          </p:nvSpPr>
          <p:spPr>
            <a:xfrm rot="10800000" flipH="1">
              <a:off x="9112320" y="74880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2" name="Ovaal 111">
              <a:extLst>
                <a:ext uri="{FF2B5EF4-FFF2-40B4-BE49-F238E27FC236}">
                  <a16:creationId xmlns:a16="http://schemas.microsoft.com/office/drawing/2014/main" id="{0CBF32B0-9C5B-944F-918F-F22C8D44CA1A}"/>
                </a:ext>
              </a:extLst>
            </p:cNvPr>
            <p:cNvSpPr>
              <a:spLocks noChangeAspect="1"/>
            </p:cNvSpPr>
            <p:nvPr userDrawn="1"/>
          </p:nvSpPr>
          <p:spPr>
            <a:xfrm rot="10800000" flipH="1">
              <a:off x="9529200" y="72432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3" name="Ovaal 112">
              <a:extLst>
                <a:ext uri="{FF2B5EF4-FFF2-40B4-BE49-F238E27FC236}">
                  <a16:creationId xmlns:a16="http://schemas.microsoft.com/office/drawing/2014/main" id="{6FC5A0EF-F38D-65C3-EF03-F39101368024}"/>
                </a:ext>
              </a:extLst>
            </p:cNvPr>
            <p:cNvSpPr>
              <a:spLocks noChangeAspect="1"/>
            </p:cNvSpPr>
            <p:nvPr userDrawn="1"/>
          </p:nvSpPr>
          <p:spPr>
            <a:xfrm rot="10800000" flipH="1">
              <a:off x="9504720" y="280282"/>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4" name="Ovaal 113">
              <a:extLst>
                <a:ext uri="{FF2B5EF4-FFF2-40B4-BE49-F238E27FC236}">
                  <a16:creationId xmlns:a16="http://schemas.microsoft.com/office/drawing/2014/main" id="{1559F662-6A8C-6064-0003-1FDFAFC52D27}"/>
                </a:ext>
              </a:extLst>
            </p:cNvPr>
            <p:cNvSpPr>
              <a:spLocks noChangeAspect="1"/>
            </p:cNvSpPr>
            <p:nvPr userDrawn="1"/>
          </p:nvSpPr>
          <p:spPr>
            <a:xfrm>
              <a:off x="7835760" y="35640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5" name="Ovaal 114">
              <a:extLst>
                <a:ext uri="{FF2B5EF4-FFF2-40B4-BE49-F238E27FC236}">
                  <a16:creationId xmlns:a16="http://schemas.microsoft.com/office/drawing/2014/main" id="{4AF5A25F-B5A8-9B3B-C77D-FABF200C6C3D}"/>
                </a:ext>
              </a:extLst>
            </p:cNvPr>
            <p:cNvSpPr>
              <a:spLocks noChangeAspect="1"/>
            </p:cNvSpPr>
            <p:nvPr userDrawn="1"/>
          </p:nvSpPr>
          <p:spPr>
            <a:xfrm rot="10800000" flipH="1">
              <a:off x="8254080" y="33192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6" name="Rechthoek 115">
              <a:extLst>
                <a:ext uri="{FF2B5EF4-FFF2-40B4-BE49-F238E27FC236}">
                  <a16:creationId xmlns:a16="http://schemas.microsoft.com/office/drawing/2014/main" id="{36E65613-3E3B-2175-CBBE-1CA612B30458}"/>
                </a:ext>
              </a:extLst>
            </p:cNvPr>
            <p:cNvSpPr>
              <a:spLocks noChangeAspect="1"/>
            </p:cNvSpPr>
            <p:nvPr userDrawn="1"/>
          </p:nvSpPr>
          <p:spPr>
            <a:xfrm>
              <a:off x="7412400" y="3826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7" name="Ovaal 116">
              <a:extLst>
                <a:ext uri="{FF2B5EF4-FFF2-40B4-BE49-F238E27FC236}">
                  <a16:creationId xmlns:a16="http://schemas.microsoft.com/office/drawing/2014/main" id="{2238F303-5BA7-53F3-2DFB-8E2D25681A80}"/>
                </a:ext>
              </a:extLst>
            </p:cNvPr>
            <p:cNvSpPr>
              <a:spLocks noChangeAspect="1"/>
            </p:cNvSpPr>
            <p:nvPr userDrawn="1"/>
          </p:nvSpPr>
          <p:spPr>
            <a:xfrm rot="10800000" flipH="1">
              <a:off x="8670960" y="30744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8" name="Ovaal 117">
              <a:extLst>
                <a:ext uri="{FF2B5EF4-FFF2-40B4-BE49-F238E27FC236}">
                  <a16:creationId xmlns:a16="http://schemas.microsoft.com/office/drawing/2014/main" id="{FEBEF28B-83B3-F4D3-2113-08AA67EECDD7}"/>
                </a:ext>
              </a:extLst>
            </p:cNvPr>
            <p:cNvSpPr>
              <a:spLocks noChangeAspect="1"/>
            </p:cNvSpPr>
            <p:nvPr userDrawn="1"/>
          </p:nvSpPr>
          <p:spPr>
            <a:xfrm rot="10800000" flipH="1">
              <a:off x="9087840" y="28296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9" name="Ovaal 118">
              <a:extLst>
                <a:ext uri="{FF2B5EF4-FFF2-40B4-BE49-F238E27FC236}">
                  <a16:creationId xmlns:a16="http://schemas.microsoft.com/office/drawing/2014/main" id="{6867DB1E-E323-A5F4-D47D-5A7CF56E293C}"/>
                </a:ext>
              </a:extLst>
            </p:cNvPr>
            <p:cNvSpPr>
              <a:spLocks noChangeAspect="1"/>
            </p:cNvSpPr>
            <p:nvPr userDrawn="1"/>
          </p:nvSpPr>
          <p:spPr>
            <a:xfrm>
              <a:off x="11323440" y="30852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20" name="Ovaal 119">
              <a:extLst>
                <a:ext uri="{FF2B5EF4-FFF2-40B4-BE49-F238E27FC236}">
                  <a16:creationId xmlns:a16="http://schemas.microsoft.com/office/drawing/2014/main" id="{F9D889EB-6F86-0356-0DD1-7C1AFB552EC0}"/>
                </a:ext>
              </a:extLst>
            </p:cNvPr>
            <p:cNvSpPr>
              <a:spLocks noChangeAspect="1"/>
            </p:cNvSpPr>
            <p:nvPr userDrawn="1"/>
          </p:nvSpPr>
          <p:spPr>
            <a:xfrm>
              <a:off x="11296080" y="72540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grpSp>
      <p:sp>
        <p:nvSpPr>
          <p:cNvPr id="13" name="Tijdelijke aanduiding voor tekst 15">
            <a:extLst>
              <a:ext uri="{FF2B5EF4-FFF2-40B4-BE49-F238E27FC236}">
                <a16:creationId xmlns:a16="http://schemas.microsoft.com/office/drawing/2014/main" id="{0B458C4C-E3D5-0D35-B96F-F123D78D56D0}"/>
              </a:ext>
            </a:extLst>
          </p:cNvPr>
          <p:cNvSpPr>
            <a:spLocks noGrp="1"/>
          </p:cNvSpPr>
          <p:nvPr>
            <p:ph type="body" sz="quarter" idx="17"/>
          </p:nvPr>
        </p:nvSpPr>
        <p:spPr>
          <a:xfrm>
            <a:off x="87624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14" name="Tijdelijke aanduiding voor tekst 15">
            <a:extLst>
              <a:ext uri="{FF2B5EF4-FFF2-40B4-BE49-F238E27FC236}">
                <a16:creationId xmlns:a16="http://schemas.microsoft.com/office/drawing/2014/main" id="{28104F82-A7CB-968D-7BCA-6DB6ACD4BD4D}"/>
              </a:ext>
            </a:extLst>
          </p:cNvPr>
          <p:cNvSpPr>
            <a:spLocks noGrp="1"/>
          </p:cNvSpPr>
          <p:nvPr>
            <p:ph type="body" sz="quarter" idx="19"/>
          </p:nvPr>
        </p:nvSpPr>
        <p:spPr>
          <a:xfrm>
            <a:off x="60876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15" name="Tijdelijke aanduiding voor tekst 15">
            <a:extLst>
              <a:ext uri="{FF2B5EF4-FFF2-40B4-BE49-F238E27FC236}">
                <a16:creationId xmlns:a16="http://schemas.microsoft.com/office/drawing/2014/main" id="{C6CBAEF3-F8BD-A3FD-84BA-8792A6586D61}"/>
              </a:ext>
            </a:extLst>
          </p:cNvPr>
          <p:cNvSpPr>
            <a:spLocks noGrp="1"/>
          </p:cNvSpPr>
          <p:nvPr>
            <p:ph type="body" sz="quarter" idx="21"/>
          </p:nvPr>
        </p:nvSpPr>
        <p:spPr>
          <a:xfrm>
            <a:off x="34200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16" name="Tijdelijke aanduiding voor tekst 15">
            <a:extLst>
              <a:ext uri="{FF2B5EF4-FFF2-40B4-BE49-F238E27FC236}">
                <a16:creationId xmlns:a16="http://schemas.microsoft.com/office/drawing/2014/main" id="{424EA76C-7A9F-6EFE-F451-81AA381F59DB}"/>
              </a:ext>
            </a:extLst>
          </p:cNvPr>
          <p:cNvSpPr>
            <a:spLocks noGrp="1"/>
          </p:cNvSpPr>
          <p:nvPr>
            <p:ph type="body" sz="quarter" idx="23"/>
          </p:nvPr>
        </p:nvSpPr>
        <p:spPr>
          <a:xfrm>
            <a:off x="756000" y="3384000"/>
            <a:ext cx="2412000" cy="1800000"/>
          </a:xfrm>
          <a:prstGeom prst="rect">
            <a:avLst/>
          </a:prstGeom>
        </p:spPr>
        <p:txBody>
          <a:bodyPr>
            <a:normAutofit/>
          </a:bodyPr>
          <a:lstStyle>
            <a:lvl1pPr marL="0" indent="0">
              <a:lnSpc>
                <a:spcPts val="1800"/>
              </a:lnSpc>
              <a:spcBef>
                <a:spcPts val="0"/>
              </a:spcBef>
              <a:buFontTx/>
              <a:buNone/>
              <a:defRPr sz="1400" b="0">
                <a:solidFill>
                  <a:schemeClr val="bg1"/>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Tree>
    <p:extLst>
      <p:ext uri="{BB962C8B-B14F-4D97-AF65-F5344CB8AC3E}">
        <p14:creationId xmlns:p14="http://schemas.microsoft.com/office/powerpoint/2010/main" val="1302823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78D855C5-14B3-5643-E9EC-84077AABC270}"/>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8E1BA312-D0B5-9039-329A-EBCEBFE8CF71}"/>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5" name="Tijdelijke aanduiding voor afbeelding 7">
            <a:extLst>
              <a:ext uri="{FF2B5EF4-FFF2-40B4-BE49-F238E27FC236}">
                <a16:creationId xmlns:a16="http://schemas.microsoft.com/office/drawing/2014/main" id="{003BB743-EFFF-5C7F-FA0F-E991447076EF}"/>
              </a:ext>
            </a:extLst>
          </p:cNvPr>
          <p:cNvSpPr>
            <a:spLocks noGrp="1"/>
          </p:cNvSpPr>
          <p:nvPr>
            <p:ph type="pic" sz="quarter" idx="15"/>
          </p:nvPr>
        </p:nvSpPr>
        <p:spPr>
          <a:xfrm>
            <a:off x="360000" y="1523880"/>
            <a:ext cx="2196000" cy="22680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
        <p:nvSpPr>
          <p:cNvPr id="16" name="Tijdelijke aanduiding voor tekst 15">
            <a:extLst>
              <a:ext uri="{FF2B5EF4-FFF2-40B4-BE49-F238E27FC236}">
                <a16:creationId xmlns:a16="http://schemas.microsoft.com/office/drawing/2014/main" id="{749D1994-8221-3194-83A3-0993CBB1AC3D}"/>
              </a:ext>
            </a:extLst>
          </p:cNvPr>
          <p:cNvSpPr>
            <a:spLocks noGrp="1"/>
          </p:cNvSpPr>
          <p:nvPr>
            <p:ph type="body" sz="quarter" idx="16"/>
          </p:nvPr>
        </p:nvSpPr>
        <p:spPr>
          <a:xfrm>
            <a:off x="360000" y="3999600"/>
            <a:ext cx="2228400" cy="900000"/>
          </a:xfrm>
          <a:prstGeom prst="rect">
            <a:avLst/>
          </a:prstGeom>
        </p:spPr>
        <p:txBody>
          <a:bodyPr>
            <a:normAutofit/>
          </a:bodyPr>
          <a:lstStyle>
            <a:lvl1pPr marL="0" indent="0">
              <a:lnSpc>
                <a:spcPts val="20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17" name="Tijdelijke aanduiding voor tekst 15">
            <a:extLst>
              <a:ext uri="{FF2B5EF4-FFF2-40B4-BE49-F238E27FC236}">
                <a16:creationId xmlns:a16="http://schemas.microsoft.com/office/drawing/2014/main" id="{6630D401-8D77-0048-DD6A-1C5C4A0E76F6}"/>
              </a:ext>
            </a:extLst>
          </p:cNvPr>
          <p:cNvSpPr>
            <a:spLocks noGrp="1"/>
          </p:cNvSpPr>
          <p:nvPr>
            <p:ph type="body" sz="quarter" idx="17"/>
          </p:nvPr>
        </p:nvSpPr>
        <p:spPr>
          <a:xfrm>
            <a:off x="360000" y="4964400"/>
            <a:ext cx="2228400" cy="756000"/>
          </a:xfrm>
          <a:prstGeom prst="rect">
            <a:avLst/>
          </a:prstGeom>
        </p:spPr>
        <p:txBody>
          <a:bodyPr>
            <a:normAutofit/>
          </a:bodyPr>
          <a:lstStyle>
            <a:lvl1pPr marL="0" indent="0">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25" name="Tijdelijke aanduiding voor afbeelding 7">
            <a:extLst>
              <a:ext uri="{FF2B5EF4-FFF2-40B4-BE49-F238E27FC236}">
                <a16:creationId xmlns:a16="http://schemas.microsoft.com/office/drawing/2014/main" id="{0F272F7F-DF3E-6302-3E15-433149D566F0}"/>
              </a:ext>
            </a:extLst>
          </p:cNvPr>
          <p:cNvSpPr>
            <a:spLocks noGrp="1"/>
          </p:cNvSpPr>
          <p:nvPr>
            <p:ph type="pic" sz="quarter" idx="18"/>
          </p:nvPr>
        </p:nvSpPr>
        <p:spPr>
          <a:xfrm>
            <a:off x="2700000" y="1530000"/>
            <a:ext cx="2196000" cy="22680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
        <p:nvSpPr>
          <p:cNvPr id="26" name="Tijdelijke aanduiding voor tekst 15">
            <a:extLst>
              <a:ext uri="{FF2B5EF4-FFF2-40B4-BE49-F238E27FC236}">
                <a16:creationId xmlns:a16="http://schemas.microsoft.com/office/drawing/2014/main" id="{8509EA59-9413-97BE-371B-2518C66E720D}"/>
              </a:ext>
            </a:extLst>
          </p:cNvPr>
          <p:cNvSpPr>
            <a:spLocks noGrp="1"/>
          </p:cNvSpPr>
          <p:nvPr>
            <p:ph type="body" sz="quarter" idx="19"/>
          </p:nvPr>
        </p:nvSpPr>
        <p:spPr>
          <a:xfrm>
            <a:off x="2700000" y="3999600"/>
            <a:ext cx="2228400" cy="900000"/>
          </a:xfrm>
          <a:prstGeom prst="rect">
            <a:avLst/>
          </a:prstGeom>
        </p:spPr>
        <p:txBody>
          <a:bodyPr>
            <a:normAutofit/>
          </a:bodyPr>
          <a:lstStyle>
            <a:lvl1pPr marL="0" indent="0">
              <a:lnSpc>
                <a:spcPts val="20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27" name="Tijdelijke aanduiding voor tekst 15">
            <a:extLst>
              <a:ext uri="{FF2B5EF4-FFF2-40B4-BE49-F238E27FC236}">
                <a16:creationId xmlns:a16="http://schemas.microsoft.com/office/drawing/2014/main" id="{A8B04555-1C39-D8D0-9533-375ED21BCE10}"/>
              </a:ext>
            </a:extLst>
          </p:cNvPr>
          <p:cNvSpPr>
            <a:spLocks noGrp="1"/>
          </p:cNvSpPr>
          <p:nvPr>
            <p:ph type="body" sz="quarter" idx="20"/>
          </p:nvPr>
        </p:nvSpPr>
        <p:spPr>
          <a:xfrm>
            <a:off x="2700000" y="4964400"/>
            <a:ext cx="2228400" cy="756000"/>
          </a:xfrm>
          <a:prstGeom prst="rect">
            <a:avLst/>
          </a:prstGeom>
        </p:spPr>
        <p:txBody>
          <a:bodyPr>
            <a:normAutofit/>
          </a:bodyPr>
          <a:lstStyle>
            <a:lvl1pPr marL="0" indent="0">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28" name="Tijdelijke aanduiding voor afbeelding 7">
            <a:extLst>
              <a:ext uri="{FF2B5EF4-FFF2-40B4-BE49-F238E27FC236}">
                <a16:creationId xmlns:a16="http://schemas.microsoft.com/office/drawing/2014/main" id="{C2B95EC5-D995-5022-64AB-295193E99998}"/>
              </a:ext>
            </a:extLst>
          </p:cNvPr>
          <p:cNvSpPr>
            <a:spLocks noGrp="1"/>
          </p:cNvSpPr>
          <p:nvPr>
            <p:ph type="pic" sz="quarter" idx="21"/>
          </p:nvPr>
        </p:nvSpPr>
        <p:spPr>
          <a:xfrm>
            <a:off x="5004000" y="1523880"/>
            <a:ext cx="2196000" cy="22680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
        <p:nvSpPr>
          <p:cNvPr id="29" name="Tijdelijke aanduiding voor tekst 15">
            <a:extLst>
              <a:ext uri="{FF2B5EF4-FFF2-40B4-BE49-F238E27FC236}">
                <a16:creationId xmlns:a16="http://schemas.microsoft.com/office/drawing/2014/main" id="{42CF21C3-2A24-7E1C-DEA4-3D81C36F933E}"/>
              </a:ext>
            </a:extLst>
          </p:cNvPr>
          <p:cNvSpPr>
            <a:spLocks noGrp="1"/>
          </p:cNvSpPr>
          <p:nvPr>
            <p:ph type="body" sz="quarter" idx="22"/>
          </p:nvPr>
        </p:nvSpPr>
        <p:spPr>
          <a:xfrm>
            <a:off x="5004000" y="3999600"/>
            <a:ext cx="2228400" cy="900000"/>
          </a:xfrm>
          <a:prstGeom prst="rect">
            <a:avLst/>
          </a:prstGeom>
        </p:spPr>
        <p:txBody>
          <a:bodyPr>
            <a:normAutofit/>
          </a:bodyPr>
          <a:lstStyle>
            <a:lvl1pPr marL="0" indent="0">
              <a:lnSpc>
                <a:spcPts val="20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30" name="Tijdelijke aanduiding voor tekst 15">
            <a:extLst>
              <a:ext uri="{FF2B5EF4-FFF2-40B4-BE49-F238E27FC236}">
                <a16:creationId xmlns:a16="http://schemas.microsoft.com/office/drawing/2014/main" id="{40CB8013-677B-A4CF-1005-583359F9AB28}"/>
              </a:ext>
            </a:extLst>
          </p:cNvPr>
          <p:cNvSpPr>
            <a:spLocks noGrp="1"/>
          </p:cNvSpPr>
          <p:nvPr>
            <p:ph type="body" sz="quarter" idx="23"/>
          </p:nvPr>
        </p:nvSpPr>
        <p:spPr>
          <a:xfrm>
            <a:off x="5004000" y="4964400"/>
            <a:ext cx="2228400" cy="756000"/>
          </a:xfrm>
          <a:prstGeom prst="rect">
            <a:avLst/>
          </a:prstGeom>
        </p:spPr>
        <p:txBody>
          <a:bodyPr>
            <a:normAutofit/>
          </a:bodyPr>
          <a:lstStyle>
            <a:lvl1pPr marL="0" indent="0">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31" name="Tijdelijke aanduiding voor afbeelding 7">
            <a:extLst>
              <a:ext uri="{FF2B5EF4-FFF2-40B4-BE49-F238E27FC236}">
                <a16:creationId xmlns:a16="http://schemas.microsoft.com/office/drawing/2014/main" id="{0B459076-83DD-73EA-FF7C-5FE68D14811B}"/>
              </a:ext>
            </a:extLst>
          </p:cNvPr>
          <p:cNvSpPr>
            <a:spLocks noGrp="1"/>
          </p:cNvSpPr>
          <p:nvPr>
            <p:ph type="pic" sz="quarter" idx="24"/>
          </p:nvPr>
        </p:nvSpPr>
        <p:spPr>
          <a:xfrm>
            <a:off x="7308000" y="1523880"/>
            <a:ext cx="2196000" cy="22680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
        <p:nvSpPr>
          <p:cNvPr id="32" name="Tijdelijke aanduiding voor tekst 15">
            <a:extLst>
              <a:ext uri="{FF2B5EF4-FFF2-40B4-BE49-F238E27FC236}">
                <a16:creationId xmlns:a16="http://schemas.microsoft.com/office/drawing/2014/main" id="{13B947C6-5EF0-E705-CF50-E1FB898E0370}"/>
              </a:ext>
            </a:extLst>
          </p:cNvPr>
          <p:cNvSpPr>
            <a:spLocks noGrp="1"/>
          </p:cNvSpPr>
          <p:nvPr>
            <p:ph type="body" sz="quarter" idx="25"/>
          </p:nvPr>
        </p:nvSpPr>
        <p:spPr>
          <a:xfrm>
            <a:off x="7308000" y="3999600"/>
            <a:ext cx="2228400" cy="900000"/>
          </a:xfrm>
          <a:prstGeom prst="rect">
            <a:avLst/>
          </a:prstGeom>
        </p:spPr>
        <p:txBody>
          <a:bodyPr>
            <a:normAutofit/>
          </a:bodyPr>
          <a:lstStyle>
            <a:lvl1pPr marL="0" indent="0">
              <a:lnSpc>
                <a:spcPts val="20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33" name="Tijdelijke aanduiding voor tekst 15">
            <a:extLst>
              <a:ext uri="{FF2B5EF4-FFF2-40B4-BE49-F238E27FC236}">
                <a16:creationId xmlns:a16="http://schemas.microsoft.com/office/drawing/2014/main" id="{AAB56D95-2A34-6086-8266-C9D8A9AB11A4}"/>
              </a:ext>
            </a:extLst>
          </p:cNvPr>
          <p:cNvSpPr>
            <a:spLocks noGrp="1"/>
          </p:cNvSpPr>
          <p:nvPr>
            <p:ph type="body" sz="quarter" idx="26"/>
          </p:nvPr>
        </p:nvSpPr>
        <p:spPr>
          <a:xfrm>
            <a:off x="7308000" y="4964400"/>
            <a:ext cx="2228400" cy="756000"/>
          </a:xfrm>
          <a:prstGeom prst="rect">
            <a:avLst/>
          </a:prstGeom>
        </p:spPr>
        <p:txBody>
          <a:bodyPr>
            <a:normAutofit/>
          </a:bodyPr>
          <a:lstStyle>
            <a:lvl1pPr marL="0" indent="0">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34" name="Tijdelijke aanduiding voor afbeelding 7">
            <a:extLst>
              <a:ext uri="{FF2B5EF4-FFF2-40B4-BE49-F238E27FC236}">
                <a16:creationId xmlns:a16="http://schemas.microsoft.com/office/drawing/2014/main" id="{786B7A30-E159-4CDD-C0A7-1AB0FD18AE1C}"/>
              </a:ext>
            </a:extLst>
          </p:cNvPr>
          <p:cNvSpPr>
            <a:spLocks noGrp="1"/>
          </p:cNvSpPr>
          <p:nvPr>
            <p:ph type="pic" sz="quarter" idx="27"/>
          </p:nvPr>
        </p:nvSpPr>
        <p:spPr>
          <a:xfrm>
            <a:off x="9612000" y="1523880"/>
            <a:ext cx="2196000" cy="22680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
        <p:nvSpPr>
          <p:cNvPr id="35" name="Tijdelijke aanduiding voor tekst 15">
            <a:extLst>
              <a:ext uri="{FF2B5EF4-FFF2-40B4-BE49-F238E27FC236}">
                <a16:creationId xmlns:a16="http://schemas.microsoft.com/office/drawing/2014/main" id="{FD03AEC3-98E6-A1FE-FC0D-2F8CDF7A9E57}"/>
              </a:ext>
            </a:extLst>
          </p:cNvPr>
          <p:cNvSpPr>
            <a:spLocks noGrp="1"/>
          </p:cNvSpPr>
          <p:nvPr>
            <p:ph type="body" sz="quarter" idx="28"/>
          </p:nvPr>
        </p:nvSpPr>
        <p:spPr>
          <a:xfrm>
            <a:off x="9612000" y="3999600"/>
            <a:ext cx="2228400" cy="900000"/>
          </a:xfrm>
          <a:prstGeom prst="rect">
            <a:avLst/>
          </a:prstGeom>
        </p:spPr>
        <p:txBody>
          <a:bodyPr>
            <a:normAutofit/>
          </a:bodyPr>
          <a:lstStyle>
            <a:lvl1pPr marL="0" indent="0">
              <a:lnSpc>
                <a:spcPts val="2000"/>
              </a:lnSpc>
              <a:spcBef>
                <a:spcPts val="0"/>
              </a:spcBef>
              <a:buFontTx/>
              <a:buNone/>
              <a:defRPr sz="2000" b="1">
                <a:solidFill>
                  <a:srgbClr val="3C8CFA"/>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36" name="Tijdelijke aanduiding voor tekst 15">
            <a:extLst>
              <a:ext uri="{FF2B5EF4-FFF2-40B4-BE49-F238E27FC236}">
                <a16:creationId xmlns:a16="http://schemas.microsoft.com/office/drawing/2014/main" id="{322407DF-055E-DA23-9103-EDC5AACB6A1A}"/>
              </a:ext>
            </a:extLst>
          </p:cNvPr>
          <p:cNvSpPr>
            <a:spLocks noGrp="1"/>
          </p:cNvSpPr>
          <p:nvPr>
            <p:ph type="body" sz="quarter" idx="29"/>
          </p:nvPr>
        </p:nvSpPr>
        <p:spPr>
          <a:xfrm>
            <a:off x="9612000" y="4964400"/>
            <a:ext cx="2228400" cy="756000"/>
          </a:xfrm>
          <a:prstGeom prst="rect">
            <a:avLst/>
          </a:prstGeom>
        </p:spPr>
        <p:txBody>
          <a:bodyPr>
            <a:normAutofit/>
          </a:bodyPr>
          <a:lstStyle>
            <a:lvl1pPr marL="0" indent="0">
              <a:spcBef>
                <a:spcPts val="0"/>
              </a:spcBef>
              <a:buFontTx/>
              <a:buNone/>
              <a:defRPr sz="1400" b="0">
                <a:solidFill>
                  <a:srgbClr val="505050"/>
                </a:solidFill>
              </a:defRPr>
            </a:lvl1pPr>
            <a:lvl2pPr marL="396000" indent="0">
              <a:buFontTx/>
              <a:buNone/>
              <a:defRPr sz="2000" b="1">
                <a:solidFill>
                  <a:srgbClr val="3C8CFA"/>
                </a:solidFill>
              </a:defRPr>
            </a:lvl2pPr>
            <a:lvl3pPr marL="756000" indent="0">
              <a:buFontTx/>
              <a:buNone/>
              <a:defRPr sz="2000" b="1">
                <a:solidFill>
                  <a:srgbClr val="3C8CFA"/>
                </a:solidFill>
              </a:defRPr>
            </a:lvl3pPr>
            <a:lvl4pPr marL="1116000" indent="0">
              <a:buFontTx/>
              <a:buNone/>
              <a:defRPr sz="2000" b="1">
                <a:solidFill>
                  <a:srgbClr val="3C8CFA"/>
                </a:solidFill>
              </a:defRPr>
            </a:lvl4pPr>
            <a:lvl5pPr marL="1476000" indent="0">
              <a:buFontTx/>
              <a:buNone/>
              <a:defRPr sz="2000" b="1">
                <a:solidFill>
                  <a:srgbClr val="3C8CFA"/>
                </a:solidFill>
              </a:defRPr>
            </a:lvl5pPr>
          </a:lstStyle>
          <a:p>
            <a:pPr lvl="0"/>
            <a:r>
              <a:rPr lang="de-DE" noProof="0"/>
              <a:t>Mastertextformat bearbeiten</a:t>
            </a:r>
          </a:p>
        </p:txBody>
      </p:sp>
      <p:sp>
        <p:nvSpPr>
          <p:cNvPr id="8" name="Titel 7">
            <a:extLst>
              <a:ext uri="{FF2B5EF4-FFF2-40B4-BE49-F238E27FC236}">
                <a16:creationId xmlns:a16="http://schemas.microsoft.com/office/drawing/2014/main" id="{D1456768-E5CD-6C9C-9CA1-4E4C395CEE6F}"/>
              </a:ext>
            </a:extLst>
          </p:cNvPr>
          <p:cNvSpPr>
            <a:spLocks noGrp="1"/>
          </p:cNvSpPr>
          <p:nvPr>
            <p:ph type="title"/>
          </p:nvPr>
        </p:nvSpPr>
        <p:spPr>
          <a:xfrm>
            <a:off x="360000" y="345600"/>
            <a:ext cx="11484000" cy="828000"/>
          </a:xfrm>
        </p:spPr>
        <p:txBody>
          <a:bodyPr/>
          <a:lstStyle/>
          <a:p>
            <a:r>
              <a:rPr lang="de-DE" noProof="0"/>
              <a:t>Mastertitelformat bearbeiten</a:t>
            </a:r>
          </a:p>
        </p:txBody>
      </p:sp>
      <p:grpSp>
        <p:nvGrpSpPr>
          <p:cNvPr id="2" name="Groep 1">
            <a:extLst>
              <a:ext uri="{FF2B5EF4-FFF2-40B4-BE49-F238E27FC236}">
                <a16:creationId xmlns:a16="http://schemas.microsoft.com/office/drawing/2014/main" id="{CE7DD862-DB16-712C-8453-7578C990B0C9}"/>
              </a:ext>
            </a:extLst>
          </p:cNvPr>
          <p:cNvGrpSpPr/>
          <p:nvPr userDrawn="1"/>
        </p:nvGrpSpPr>
        <p:grpSpPr>
          <a:xfrm>
            <a:off x="-2988161" y="-1"/>
            <a:ext cx="18095826" cy="6858001"/>
            <a:chOff x="-2988161" y="-1"/>
            <a:chExt cx="18095826" cy="6858001"/>
          </a:xfrm>
        </p:grpSpPr>
        <p:grpSp>
          <p:nvGrpSpPr>
            <p:cNvPr id="6" name="Groep 5">
              <a:extLst>
                <a:ext uri="{FF2B5EF4-FFF2-40B4-BE49-F238E27FC236}">
                  <a16:creationId xmlns:a16="http://schemas.microsoft.com/office/drawing/2014/main" id="{3A98C82E-3F43-69E6-792C-962E295859FB}"/>
                </a:ext>
              </a:extLst>
            </p:cNvPr>
            <p:cNvGrpSpPr/>
            <p:nvPr userDrawn="1"/>
          </p:nvGrpSpPr>
          <p:grpSpPr>
            <a:xfrm>
              <a:off x="-2915664" y="-1"/>
              <a:ext cx="18023329" cy="6858001"/>
              <a:chOff x="-2915664" y="-1"/>
              <a:chExt cx="18023329" cy="6858001"/>
            </a:xfrm>
          </p:grpSpPr>
          <p:grpSp>
            <p:nvGrpSpPr>
              <p:cNvPr id="9" name="Groep 7">
                <a:extLst>
                  <a:ext uri="{FF2B5EF4-FFF2-40B4-BE49-F238E27FC236}">
                    <a16:creationId xmlns:a16="http://schemas.microsoft.com/office/drawing/2014/main" id="{E7AF3CCC-062D-04A2-27FF-A508DF4E385E}"/>
                  </a:ext>
                </a:extLst>
              </p:cNvPr>
              <p:cNvGrpSpPr/>
              <p:nvPr userDrawn="1"/>
            </p:nvGrpSpPr>
            <p:grpSpPr>
              <a:xfrm>
                <a:off x="12437490" y="-1"/>
                <a:ext cx="2670175" cy="6858001"/>
                <a:chOff x="12443133" y="-1"/>
                <a:chExt cx="2670175" cy="6858001"/>
              </a:xfrm>
            </p:grpSpPr>
            <p:sp>
              <p:nvSpPr>
                <p:cNvPr id="11" name="Tekstvak 30">
                  <a:extLst>
                    <a:ext uri="{FF2B5EF4-FFF2-40B4-BE49-F238E27FC236}">
                      <a16:creationId xmlns:a16="http://schemas.microsoft.com/office/drawing/2014/main" id="{29BA8BF0-F41C-F1BE-EE8A-013242035598}"/>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auto">
                    <a:spcBef>
                      <a:spcPts val="0"/>
                    </a:spcBef>
                    <a:spcAft>
                      <a:spcPts val="0"/>
                    </a:spcAft>
                    <a:defRPr/>
                  </a:pPr>
                  <a:r>
                    <a:rPr lang="de-DE" sz="1200" b="1" i="0" u="none" baseline="0" noProof="0">
                      <a:solidFill>
                        <a:schemeClr val="tx2"/>
                      </a:solidFill>
                      <a:latin typeface="Arial" panose="020B0604020202020204" pitchFamily="34" charset="0"/>
                      <a:cs typeface="Arial" panose="020B0604020202020204" pitchFamily="34" charset="0"/>
                    </a:rPr>
                    <a:t>Bild einfügen oder ersetzen</a:t>
                  </a:r>
                </a:p>
                <a:p>
                  <a:pPr algn="l" rtl="0" fontAlgn="auto">
                    <a:spcBef>
                      <a:spcPts val="0"/>
                    </a:spcBef>
                    <a:spcAft>
                      <a:spcPts val="600"/>
                    </a:spcAft>
                    <a:defRPr/>
                  </a:pPr>
                  <a:r>
                    <a:rPr lang="de-DE" sz="1200" b="0" i="0" u="none" baseline="0" noProof="0">
                      <a:solidFill>
                        <a:schemeClr val="tx2"/>
                      </a:solidFill>
                      <a:latin typeface="Arial" panose="020B0604020202020204" pitchFamily="34" charset="0"/>
                      <a:cs typeface="Arial" panose="020B0604020202020204" pitchFamily="34" charset="0"/>
                    </a:rPr>
                    <a:t>Dieses Folienlayout verfügt über einen Bildplatzhalter.</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das Foto löschen, indem Sie es anklicken und auf „Ausschneiden“ drücken.</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Platzieren Sie ein Foto im leeren Platzhalter, indem Sie das kleine Foto-Icon anklicken.</a:t>
                  </a: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jetzt Ihr eigenes Foto auswählen.</a:t>
                  </a:r>
                </a:p>
                <a:p>
                  <a:pPr algn="l" rtl="0" fontAlgn="auto">
                    <a:spcBef>
                      <a:spcPts val="0"/>
                    </a:spcBef>
                    <a:spcAft>
                      <a:spcPts val="600"/>
                    </a:spcAft>
                    <a:buFont typeface="+mj-lt"/>
                    <a:buNone/>
                    <a:defRPr/>
                  </a:pPr>
                  <a:br>
                    <a:rPr lang="de-DE" sz="1200" noProof="0">
                      <a:solidFill>
                        <a:schemeClr val="tx2"/>
                      </a:solidFill>
                      <a:latin typeface="Arial" panose="020B0604020202020204" pitchFamily="34" charset="0"/>
                      <a:cs typeface="Arial" panose="020B0604020202020204" pitchFamily="34" charset="0"/>
                    </a:rPr>
                  </a:br>
                  <a:r>
                    <a:rPr lang="de-DE" sz="1200" b="1" i="0" u="none" baseline="0" noProof="0">
                      <a:solidFill>
                        <a:schemeClr val="tx2"/>
                      </a:solidFill>
                      <a:latin typeface="Arial" panose="020B0604020202020204" pitchFamily="34" charset="0"/>
                      <a:cs typeface="Arial" panose="020B0604020202020204" pitchFamily="34" charset="0"/>
                    </a:rPr>
                    <a:t>Der Bildplatzhalter schneidet das eingefügte Bild automatisch zu. Für einen anderen Zuschnitt klicken Sie das Bild mit der rechten Maustaste an und wählen Sie „Zuschneiden“ aus. </a:t>
                  </a: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Dann wählen und ziehen Sie einen der Eckkreise (während Sie die Shift-Taste Ihrer Tastatur gedrückt halten), um die Größe des Fotos anzupassen.</a:t>
                  </a: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Durch Anklicken und Ziehen des Bildes (im Modus „Zuschneiden“) können Sie das Bild innerhalb des Platzhalters bewegen.</a:t>
                  </a:r>
                </a:p>
                <a:p>
                  <a:pPr algn="l" rtl="0" fontAlgn="auto">
                    <a:spcBef>
                      <a:spcPts val="0"/>
                    </a:spcBef>
                    <a:spcAft>
                      <a:spcPts val="600"/>
                    </a:spcAft>
                    <a:buFont typeface="+mj-lt"/>
                    <a:buNone/>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pic>
              <p:nvPicPr>
                <p:cNvPr id="12" name="Afbeelding 10">
                  <a:extLst>
                    <a:ext uri="{FF2B5EF4-FFF2-40B4-BE49-F238E27FC236}">
                      <a16:creationId xmlns:a16="http://schemas.microsoft.com/office/drawing/2014/main" id="{24F0EFB1-5A9F-CF0D-EBDA-F64C2484C7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13436488" y="4262985"/>
                  <a:ext cx="630548" cy="40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1">
                  <a:extLst>
                    <a:ext uri="{FF2B5EF4-FFF2-40B4-BE49-F238E27FC236}">
                      <a16:creationId xmlns:a16="http://schemas.microsoft.com/office/drawing/2014/main" id="{699B17E5-7200-B1B2-17CD-049711172C1A}"/>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3628771" y="1986976"/>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kstvak 14">
                <a:extLst>
                  <a:ext uri="{FF2B5EF4-FFF2-40B4-BE49-F238E27FC236}">
                    <a16:creationId xmlns:a16="http://schemas.microsoft.com/office/drawing/2014/main" id="{AF0CDEA4-FEC9-DBD2-2387-C5604BB98B96}"/>
                  </a:ext>
                </a:extLst>
              </p:cNvPr>
              <p:cNvSpPr txBox="1"/>
              <p:nvPr userDrawn="1"/>
            </p:nvSpPr>
            <p:spPr bwMode="auto">
              <a:xfrm>
                <a:off x="-2915664" y="-1"/>
                <a:ext cx="2670175" cy="6858001"/>
              </a:xfrm>
              <a:prstGeom prst="rect">
                <a:avLst/>
              </a:prstGeom>
              <a:solidFill>
                <a:schemeClr val="bg1">
                  <a:lumMod val="95000"/>
                </a:schemeClr>
              </a:solidFill>
            </p:spPr>
            <p:txBody>
              <a:bodyPr lIns="90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fontAlgn="auto" latinLnBrk="0" hangingPunct="1">
                  <a:spcBef>
                    <a:spcPts val="0"/>
                  </a:spcBef>
                  <a:spcAft>
                    <a:spcPts val="600"/>
                  </a:spcAft>
                  <a:buFont typeface="+mj-lt"/>
                  <a:buNone/>
                  <a:defRPr/>
                </a:pPr>
                <a:r>
                  <a:rPr lang="de-DE" sz="1200" b="1" kern="1200" noProof="0">
                    <a:solidFill>
                      <a:schemeClr val="tx2"/>
                    </a:solidFill>
                    <a:latin typeface="Arial" panose="020B0604020202020204" pitchFamily="34" charset="0"/>
                    <a:ea typeface="+mn-ea"/>
                    <a:cs typeface="Arial" panose="020B0604020202020204" pitchFamily="34" charset="0"/>
                  </a:rPr>
                  <a:t>Dateigröße reduzieren</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Vermeiden Sie große Dateien, indem Sie die Bilder komprimieren. Doppelklicken sie auf ein Bild (mit Ausnahme der Titelfolien) und klicken Sie auf „Bild komprimieren“. Wählen Sie „Drucken“ (220 ppi) für</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Siebdrucke. Wählen Sie für alle anderen Bilder „Web“ (150 ppi).</a:t>
                </a: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Deaktivieren Sie "Nur für dieses Bild übernehmen", wenn Sie alle Bilder in Ihrer Präsentation komprimieren möchten.</a:t>
                </a:r>
              </a:p>
              <a:p>
                <a:pPr algn="l" rtl="0">
                  <a:spcAft>
                    <a:spcPts val="600"/>
                  </a:spcAft>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grpSp>
        <p:pic>
          <p:nvPicPr>
            <p:cNvPr id="7" name="Grafik 20">
              <a:extLst>
                <a:ext uri="{FF2B5EF4-FFF2-40B4-BE49-F238E27FC236}">
                  <a16:creationId xmlns:a16="http://schemas.microsoft.com/office/drawing/2014/main" id="{CE930B06-75B0-E3DA-A6AB-03AA3A29F38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988161" y="1959578"/>
              <a:ext cx="2087005" cy="382764"/>
            </a:xfrm>
            <a:prstGeom prst="rect">
              <a:avLst/>
            </a:prstGeom>
          </p:spPr>
        </p:pic>
      </p:grpSp>
    </p:spTree>
    <p:extLst>
      <p:ext uri="{BB962C8B-B14F-4D97-AF65-F5344CB8AC3E}">
        <p14:creationId xmlns:p14="http://schemas.microsoft.com/office/powerpoint/2010/main" val="160226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C0AFC-6985-0D6D-7BD0-32FCF15F8380}"/>
              </a:ext>
            </a:extLst>
          </p:cNvPr>
          <p:cNvSpPr>
            <a:spLocks noGrp="1"/>
          </p:cNvSpPr>
          <p:nvPr>
            <p:ph type="title"/>
          </p:nvPr>
        </p:nvSpPr>
        <p:spPr>
          <a:xfrm>
            <a:off x="360000" y="345600"/>
            <a:ext cx="11484000" cy="779400"/>
          </a:xfrm>
        </p:spPr>
        <p:txBody>
          <a:bodyPr/>
          <a:lstStyle>
            <a:lvl1pPr>
              <a:defRPr/>
            </a:lvl1pPr>
          </a:lstStyle>
          <a:p>
            <a:r>
              <a:rPr lang="de-DE" noProof="0"/>
              <a:t>Mastertitelformat bearbeiten</a:t>
            </a:r>
          </a:p>
        </p:txBody>
      </p:sp>
      <p:sp>
        <p:nvSpPr>
          <p:cNvPr id="3" name="Tijdelijke aanduiding voor voettekst 2">
            <a:extLst>
              <a:ext uri="{FF2B5EF4-FFF2-40B4-BE49-F238E27FC236}">
                <a16:creationId xmlns:a16="http://schemas.microsoft.com/office/drawing/2014/main" id="{242B9804-4371-2AA1-7834-F9A79F0110B7}"/>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6290EB7A-612E-4560-C10F-49781B3AF3AD}"/>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Tree>
    <p:extLst>
      <p:ext uri="{BB962C8B-B14F-4D97-AF65-F5344CB8AC3E}">
        <p14:creationId xmlns:p14="http://schemas.microsoft.com/office/powerpoint/2010/main" val="1812323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 moment of safety – NL">
    <p:bg>
      <p:bgPr>
        <a:solidFill>
          <a:schemeClr val="bg1"/>
        </a:solidFill>
        <a:effectLst/>
      </p:bgPr>
    </p:bg>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56D744AC-28B5-30CB-C46F-42848AC9F9FB}"/>
              </a:ext>
            </a:extLst>
          </p:cNvPr>
          <p:cNvSpPr>
            <a:spLocks noGrp="1"/>
          </p:cNvSpPr>
          <p:nvPr>
            <p:ph type="ftr" sz="quarter" idx="10"/>
          </p:nvPr>
        </p:nvSpPr>
        <p:spPr/>
        <p:txBody>
          <a:bodyPr/>
          <a:lstStyle/>
          <a:p>
            <a:endParaRPr lang="de-DE" noProof="1"/>
          </a:p>
        </p:txBody>
      </p:sp>
      <p:sp>
        <p:nvSpPr>
          <p:cNvPr id="4" name="Tijdelijke aanduiding voor dianummer 3">
            <a:extLst>
              <a:ext uri="{FF2B5EF4-FFF2-40B4-BE49-F238E27FC236}">
                <a16:creationId xmlns:a16="http://schemas.microsoft.com/office/drawing/2014/main" id="{5E41A942-3625-5686-B24E-8D721B00EC69}"/>
              </a:ext>
            </a:extLst>
          </p:cNvPr>
          <p:cNvSpPr>
            <a:spLocks noGrp="1"/>
          </p:cNvSpPr>
          <p:nvPr>
            <p:ph type="sldNum" sz="quarter" idx="11"/>
          </p:nvPr>
        </p:nvSpPr>
        <p:spPr/>
        <p:txBody>
          <a:bodyPr/>
          <a:lstStyle/>
          <a:p>
            <a:fld id="{057DCEDD-7D76-4ADF-94EC-D461197592DE}" type="slidenum">
              <a:rPr lang="de-DE" noProof="1" smtClean="0"/>
              <a:pPr/>
              <a:t>‹Nr.›</a:t>
            </a:fld>
            <a:endParaRPr lang="de-DE" noProof="1"/>
          </a:p>
        </p:txBody>
      </p:sp>
      <p:sp>
        <p:nvSpPr>
          <p:cNvPr id="5" name="object 5">
            <a:extLst>
              <a:ext uri="{FF2B5EF4-FFF2-40B4-BE49-F238E27FC236}">
                <a16:creationId xmlns:a16="http://schemas.microsoft.com/office/drawing/2014/main" id="{4BD6BCB7-2278-CF16-2882-F047D3E4E88E}"/>
              </a:ext>
            </a:extLst>
          </p:cNvPr>
          <p:cNvSpPr/>
          <p:nvPr userDrawn="1"/>
        </p:nvSpPr>
        <p:spPr>
          <a:xfrm>
            <a:off x="4191000" y="0"/>
            <a:ext cx="7620000" cy="5716800"/>
          </a:xfrm>
          <a:custGeom>
            <a:avLst/>
            <a:gdLst/>
            <a:ahLst/>
            <a:cxnLst/>
            <a:rect l="l" t="t" r="r" b="b"/>
            <a:pathLst>
              <a:path w="7620000" h="5710555">
                <a:moveTo>
                  <a:pt x="7620000" y="0"/>
                </a:moveTo>
                <a:lnTo>
                  <a:pt x="0" y="0"/>
                </a:lnTo>
                <a:lnTo>
                  <a:pt x="0" y="5710504"/>
                </a:lnTo>
                <a:lnTo>
                  <a:pt x="7620000" y="5710504"/>
                </a:lnTo>
                <a:lnTo>
                  <a:pt x="7620000" y="0"/>
                </a:lnTo>
                <a:close/>
              </a:path>
            </a:pathLst>
          </a:custGeom>
          <a:solidFill>
            <a:srgbClr val="F4EFED"/>
          </a:solidFill>
        </p:spPr>
        <p:txBody>
          <a:bodyPr wrap="square" lIns="0" tIns="0" rIns="0" bIns="0" rtlCol="0"/>
          <a:lstStyle/>
          <a:p>
            <a:endParaRPr lang="de-DE" noProof="1"/>
          </a:p>
        </p:txBody>
      </p:sp>
      <p:sp>
        <p:nvSpPr>
          <p:cNvPr id="102" name="Tekstvak 101">
            <a:extLst>
              <a:ext uri="{FF2B5EF4-FFF2-40B4-BE49-F238E27FC236}">
                <a16:creationId xmlns:a16="http://schemas.microsoft.com/office/drawing/2014/main" id="{80DA9A8B-7079-D438-17C1-3AF01AF613FE}"/>
              </a:ext>
            </a:extLst>
          </p:cNvPr>
          <p:cNvSpPr txBox="1"/>
          <p:nvPr userDrawn="1"/>
        </p:nvSpPr>
        <p:spPr>
          <a:xfrm>
            <a:off x="4541760" y="2606400"/>
            <a:ext cx="6579790" cy="641201"/>
          </a:xfrm>
          <a:prstGeom prst="rect">
            <a:avLst/>
          </a:prstGeom>
          <a:noFill/>
        </p:spPr>
        <p:txBody>
          <a:bodyPr wrap="square" lIns="0" tIns="0" rIns="0" bIns="0" rtlCol="0">
            <a:noAutofit/>
          </a:bodyPr>
          <a:lstStyle/>
          <a:p>
            <a:pPr marL="0">
              <a:lnSpc>
                <a:spcPts val="2200"/>
              </a:lnSpc>
              <a:spcBef>
                <a:spcPts val="0"/>
              </a:spcBef>
            </a:pPr>
            <a:r>
              <a:rPr lang="de-DE" sz="1700" kern="1200" spc="-10" baseline="0" noProof="1">
                <a:solidFill>
                  <a:srgbClr val="00458C"/>
                </a:solidFill>
                <a:latin typeface="Arial"/>
                <a:cs typeface="Arial"/>
              </a:rPr>
              <a:t>Daarnaast vragen we aandacht voor de volgende</a:t>
            </a:r>
          </a:p>
          <a:p>
            <a:pPr marL="0">
              <a:lnSpc>
                <a:spcPts val="2200"/>
              </a:lnSpc>
              <a:spcBef>
                <a:spcPts val="0"/>
              </a:spcBef>
            </a:pPr>
            <a:r>
              <a:rPr lang="de-DE" sz="1700" kern="1200" spc="-10" baseline="0" noProof="1">
                <a:solidFill>
                  <a:srgbClr val="00458C"/>
                </a:solidFill>
                <a:latin typeface="Arial"/>
                <a:cs typeface="Arial"/>
              </a:rPr>
              <a:t>veiligheidsmaatregelen in geval van een ontruiming van het pand.</a:t>
            </a:r>
            <a:endParaRPr lang="de-DE" sz="1700" kern="1200" spc="-10" baseline="0" noProof="1">
              <a:solidFill>
                <a:srgbClr val="00458C"/>
              </a:solidFill>
            </a:endParaRPr>
          </a:p>
        </p:txBody>
      </p:sp>
      <p:sp>
        <p:nvSpPr>
          <p:cNvPr id="103" name="Tekstvak 102">
            <a:extLst>
              <a:ext uri="{FF2B5EF4-FFF2-40B4-BE49-F238E27FC236}">
                <a16:creationId xmlns:a16="http://schemas.microsoft.com/office/drawing/2014/main" id="{096BC69E-8FD2-3E05-FB37-778DD52EA5E1}"/>
              </a:ext>
            </a:extLst>
          </p:cNvPr>
          <p:cNvSpPr txBox="1"/>
          <p:nvPr userDrawn="1"/>
        </p:nvSpPr>
        <p:spPr>
          <a:xfrm>
            <a:off x="380880" y="3355200"/>
            <a:ext cx="2089714" cy="769441"/>
          </a:xfrm>
          <a:prstGeom prst="rect">
            <a:avLst/>
          </a:prstGeom>
          <a:noFill/>
        </p:spPr>
        <p:txBody>
          <a:bodyPr wrap="square" lIns="0" tIns="0" rIns="0" bIns="0" rtlCol="0">
            <a:spAutoFit/>
          </a:bodyPr>
          <a:lstStyle/>
          <a:p>
            <a:pPr>
              <a:lnSpc>
                <a:spcPts val="3000"/>
              </a:lnSpc>
            </a:pPr>
            <a:r>
              <a:rPr lang="de-DE" sz="3000" b="1" kern="1200" spc="0" baseline="0" noProof="1">
                <a:solidFill>
                  <a:schemeClr val="tx2"/>
                </a:solidFill>
                <a:latin typeface="Arial" panose="020B0604020202020204" pitchFamily="34" charset="0"/>
                <a:cs typeface="Arial" panose="020B0604020202020204" pitchFamily="34" charset="0"/>
              </a:rPr>
              <a:t>A moment for safety</a:t>
            </a:r>
          </a:p>
        </p:txBody>
      </p:sp>
      <p:sp>
        <p:nvSpPr>
          <p:cNvPr id="105" name="Tekstvak 104">
            <a:extLst>
              <a:ext uri="{FF2B5EF4-FFF2-40B4-BE49-F238E27FC236}">
                <a16:creationId xmlns:a16="http://schemas.microsoft.com/office/drawing/2014/main" id="{DBB0BED2-7919-2A3E-32D6-6A573402E285}"/>
              </a:ext>
            </a:extLst>
          </p:cNvPr>
          <p:cNvSpPr txBox="1"/>
          <p:nvPr userDrawn="1"/>
        </p:nvSpPr>
        <p:spPr>
          <a:xfrm>
            <a:off x="380879" y="4124519"/>
            <a:ext cx="3672000" cy="1651905"/>
          </a:xfrm>
          <a:prstGeom prst="rect">
            <a:avLst/>
          </a:prstGeom>
          <a:noFill/>
        </p:spPr>
        <p:txBody>
          <a:bodyPr wrap="square" lIns="0" tIns="0" rIns="0" bIns="0" rtlCol="0" anchor="b" anchorCtr="0">
            <a:noAutofit/>
          </a:bodyPr>
          <a:lstStyle/>
          <a:p>
            <a:pPr marL="0" marR="5080" indent="0">
              <a:lnSpc>
                <a:spcPts val="2000"/>
              </a:lnSpc>
              <a:spcBef>
                <a:spcPts val="0"/>
              </a:spcBef>
            </a:pPr>
            <a:r>
              <a:rPr lang="de-DE" sz="2000" kern="1200" spc="-10" baseline="0" noProof="1">
                <a:solidFill>
                  <a:srgbClr val="3D8CFA"/>
                </a:solidFill>
                <a:latin typeface="Arial"/>
                <a:cs typeface="Arial"/>
              </a:rPr>
              <a:t>Samen zorgen we voor een veilige werkomgeving waarbij</a:t>
            </a:r>
          </a:p>
          <a:p>
            <a:pPr marL="0" marR="5080" indent="0">
              <a:lnSpc>
                <a:spcPts val="2000"/>
              </a:lnSpc>
              <a:spcBef>
                <a:spcPts val="0"/>
              </a:spcBef>
            </a:pPr>
            <a:r>
              <a:rPr lang="de-DE" sz="2000" kern="1200" spc="-10" baseline="0" noProof="1">
                <a:solidFill>
                  <a:srgbClr val="3D8CFA"/>
                </a:solidFill>
                <a:latin typeface="Arial"/>
                <a:cs typeface="Arial"/>
              </a:rPr>
              <a:t>we leren van fouten en waarin het delen van ideeën, zorgen en vragen vanzelfsprekend is.</a:t>
            </a:r>
          </a:p>
        </p:txBody>
      </p:sp>
      <p:grpSp>
        <p:nvGrpSpPr>
          <p:cNvPr id="65" name="Groep 64">
            <a:extLst>
              <a:ext uri="{FF2B5EF4-FFF2-40B4-BE49-F238E27FC236}">
                <a16:creationId xmlns:a16="http://schemas.microsoft.com/office/drawing/2014/main" id="{1C58D7BF-4DD0-B3F2-A227-86EB30976B6A}"/>
              </a:ext>
            </a:extLst>
          </p:cNvPr>
          <p:cNvGrpSpPr/>
          <p:nvPr userDrawn="1"/>
        </p:nvGrpSpPr>
        <p:grpSpPr>
          <a:xfrm>
            <a:off x="385200" y="255600"/>
            <a:ext cx="4332600" cy="1525320"/>
            <a:chOff x="385200" y="255600"/>
            <a:chExt cx="4332600" cy="1525320"/>
          </a:xfrm>
        </p:grpSpPr>
        <p:sp>
          <p:nvSpPr>
            <p:cNvPr id="6" name="Rechthoek 5">
              <a:extLst>
                <a:ext uri="{FF2B5EF4-FFF2-40B4-BE49-F238E27FC236}">
                  <a16:creationId xmlns:a16="http://schemas.microsoft.com/office/drawing/2014/main" id="{6619434D-69F8-44AB-1B72-79A33566560E}"/>
                </a:ext>
              </a:extLst>
            </p:cNvPr>
            <p:cNvSpPr>
              <a:spLocks noChangeAspect="1"/>
            </p:cNvSpPr>
            <p:nvPr userDrawn="1"/>
          </p:nvSpPr>
          <p:spPr>
            <a:xfrm>
              <a:off x="385200" y="385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7" name="Rechthoek 6">
              <a:extLst>
                <a:ext uri="{FF2B5EF4-FFF2-40B4-BE49-F238E27FC236}">
                  <a16:creationId xmlns:a16="http://schemas.microsoft.com/office/drawing/2014/main" id="{EB9090C7-F95E-A752-CF12-0F57A12CECE9}"/>
                </a:ext>
              </a:extLst>
            </p:cNvPr>
            <p:cNvSpPr>
              <a:spLocks noChangeAspect="1"/>
            </p:cNvSpPr>
            <p:nvPr userDrawn="1"/>
          </p:nvSpPr>
          <p:spPr>
            <a:xfrm>
              <a:off x="385200" y="8064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8" name="Rechthoek 7">
              <a:extLst>
                <a:ext uri="{FF2B5EF4-FFF2-40B4-BE49-F238E27FC236}">
                  <a16:creationId xmlns:a16="http://schemas.microsoft.com/office/drawing/2014/main" id="{2F89B103-4919-364D-DF17-9617933288DC}"/>
                </a:ext>
              </a:extLst>
            </p:cNvPr>
            <p:cNvSpPr>
              <a:spLocks noChangeAspect="1"/>
            </p:cNvSpPr>
            <p:nvPr userDrawn="1"/>
          </p:nvSpPr>
          <p:spPr>
            <a:xfrm>
              <a:off x="385200" y="12276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 name="Rechthoek 8">
              <a:extLst>
                <a:ext uri="{FF2B5EF4-FFF2-40B4-BE49-F238E27FC236}">
                  <a16:creationId xmlns:a16="http://schemas.microsoft.com/office/drawing/2014/main" id="{18CD6022-D7EC-48C7-E0A0-2CC173DE0128}"/>
                </a:ext>
              </a:extLst>
            </p:cNvPr>
            <p:cNvSpPr>
              <a:spLocks noChangeAspect="1"/>
            </p:cNvSpPr>
            <p:nvPr userDrawn="1"/>
          </p:nvSpPr>
          <p:spPr>
            <a:xfrm>
              <a:off x="385200" y="1627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2" name="Rechthoek 21">
              <a:extLst>
                <a:ext uri="{FF2B5EF4-FFF2-40B4-BE49-F238E27FC236}">
                  <a16:creationId xmlns:a16="http://schemas.microsoft.com/office/drawing/2014/main" id="{69A5E418-5EC9-04F3-34D1-ADB9E1380078}"/>
                </a:ext>
              </a:extLst>
            </p:cNvPr>
            <p:cNvSpPr>
              <a:spLocks noChangeAspect="1"/>
            </p:cNvSpPr>
            <p:nvPr userDrawn="1"/>
          </p:nvSpPr>
          <p:spPr>
            <a:xfrm>
              <a:off x="806400" y="385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3" name="Rechthoek 22">
              <a:extLst>
                <a:ext uri="{FF2B5EF4-FFF2-40B4-BE49-F238E27FC236}">
                  <a16:creationId xmlns:a16="http://schemas.microsoft.com/office/drawing/2014/main" id="{D3628F52-F26C-2817-BBF1-989350A3C092}"/>
                </a:ext>
              </a:extLst>
            </p:cNvPr>
            <p:cNvSpPr>
              <a:spLocks noChangeAspect="1"/>
            </p:cNvSpPr>
            <p:nvPr userDrawn="1"/>
          </p:nvSpPr>
          <p:spPr>
            <a:xfrm>
              <a:off x="806400" y="8064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4" name="Rechthoek 23">
              <a:extLst>
                <a:ext uri="{FF2B5EF4-FFF2-40B4-BE49-F238E27FC236}">
                  <a16:creationId xmlns:a16="http://schemas.microsoft.com/office/drawing/2014/main" id="{190051EF-1E9B-306D-E764-9AFD25D0CD75}"/>
                </a:ext>
              </a:extLst>
            </p:cNvPr>
            <p:cNvSpPr>
              <a:spLocks noChangeAspect="1"/>
            </p:cNvSpPr>
            <p:nvPr userDrawn="1"/>
          </p:nvSpPr>
          <p:spPr>
            <a:xfrm>
              <a:off x="806400" y="12276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5" name="Rechthoek 24">
              <a:extLst>
                <a:ext uri="{FF2B5EF4-FFF2-40B4-BE49-F238E27FC236}">
                  <a16:creationId xmlns:a16="http://schemas.microsoft.com/office/drawing/2014/main" id="{EDFEDC24-53B7-4199-6AD4-5DE44E67D308}"/>
                </a:ext>
              </a:extLst>
            </p:cNvPr>
            <p:cNvSpPr>
              <a:spLocks noChangeAspect="1"/>
            </p:cNvSpPr>
            <p:nvPr userDrawn="1"/>
          </p:nvSpPr>
          <p:spPr>
            <a:xfrm>
              <a:off x="806400" y="1627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6" name="Rechthoek 25">
              <a:extLst>
                <a:ext uri="{FF2B5EF4-FFF2-40B4-BE49-F238E27FC236}">
                  <a16:creationId xmlns:a16="http://schemas.microsoft.com/office/drawing/2014/main" id="{BEE3B0A3-9401-27AF-0DDE-EA46B22F1B92}"/>
                </a:ext>
              </a:extLst>
            </p:cNvPr>
            <p:cNvSpPr>
              <a:spLocks noChangeAspect="1"/>
            </p:cNvSpPr>
            <p:nvPr userDrawn="1"/>
          </p:nvSpPr>
          <p:spPr>
            <a:xfrm>
              <a:off x="1224000" y="385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8" name="Rechthoek 27">
              <a:extLst>
                <a:ext uri="{FF2B5EF4-FFF2-40B4-BE49-F238E27FC236}">
                  <a16:creationId xmlns:a16="http://schemas.microsoft.com/office/drawing/2014/main" id="{7B01DB33-1164-3131-A5E3-F11878BC9B73}"/>
                </a:ext>
              </a:extLst>
            </p:cNvPr>
            <p:cNvSpPr>
              <a:spLocks noChangeAspect="1"/>
            </p:cNvSpPr>
            <p:nvPr userDrawn="1"/>
          </p:nvSpPr>
          <p:spPr>
            <a:xfrm>
              <a:off x="1224000" y="12276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9" name="Rechthoek 28">
              <a:extLst>
                <a:ext uri="{FF2B5EF4-FFF2-40B4-BE49-F238E27FC236}">
                  <a16:creationId xmlns:a16="http://schemas.microsoft.com/office/drawing/2014/main" id="{083EA3A2-AFEF-D394-E549-4529C0BBFC86}"/>
                </a:ext>
              </a:extLst>
            </p:cNvPr>
            <p:cNvSpPr>
              <a:spLocks noChangeAspect="1"/>
            </p:cNvSpPr>
            <p:nvPr userDrawn="1"/>
          </p:nvSpPr>
          <p:spPr>
            <a:xfrm>
              <a:off x="1224000" y="1627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0" name="Ovaal 29">
              <a:extLst>
                <a:ext uri="{FF2B5EF4-FFF2-40B4-BE49-F238E27FC236}">
                  <a16:creationId xmlns:a16="http://schemas.microsoft.com/office/drawing/2014/main" id="{CE95BDBC-B4EC-D81B-9095-0D8CF9B8DAF5}"/>
                </a:ext>
              </a:extLst>
            </p:cNvPr>
            <p:cNvSpPr>
              <a:spLocks noChangeAspect="1"/>
            </p:cNvSpPr>
            <p:nvPr userDrawn="1"/>
          </p:nvSpPr>
          <p:spPr>
            <a:xfrm>
              <a:off x="1202400" y="78120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3" name="Ovaal 12">
              <a:extLst>
                <a:ext uri="{FF2B5EF4-FFF2-40B4-BE49-F238E27FC236}">
                  <a16:creationId xmlns:a16="http://schemas.microsoft.com/office/drawing/2014/main" id="{3A9A0FC0-FA8B-CC70-8FCF-7D2018D63AC0}"/>
                </a:ext>
              </a:extLst>
            </p:cNvPr>
            <p:cNvSpPr>
              <a:spLocks noChangeAspect="1"/>
            </p:cNvSpPr>
            <p:nvPr userDrawn="1"/>
          </p:nvSpPr>
          <p:spPr>
            <a:xfrm>
              <a:off x="1622160" y="35892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4" name="Ovaal 13">
              <a:extLst>
                <a:ext uri="{FF2B5EF4-FFF2-40B4-BE49-F238E27FC236}">
                  <a16:creationId xmlns:a16="http://schemas.microsoft.com/office/drawing/2014/main" id="{A5FA882F-610F-4D27-CE09-46EC7692FB2D}"/>
                </a:ext>
              </a:extLst>
            </p:cNvPr>
            <p:cNvSpPr>
              <a:spLocks noChangeAspect="1"/>
            </p:cNvSpPr>
            <p:nvPr userDrawn="1"/>
          </p:nvSpPr>
          <p:spPr>
            <a:xfrm>
              <a:off x="2015640" y="33300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 name="Ovaal 14">
              <a:extLst>
                <a:ext uri="{FF2B5EF4-FFF2-40B4-BE49-F238E27FC236}">
                  <a16:creationId xmlns:a16="http://schemas.microsoft.com/office/drawing/2014/main" id="{A98C5C19-78E3-258F-0D9F-DC693F79C0A9}"/>
                </a:ext>
              </a:extLst>
            </p:cNvPr>
            <p:cNvSpPr>
              <a:spLocks noChangeAspect="1"/>
            </p:cNvSpPr>
            <p:nvPr userDrawn="1"/>
          </p:nvSpPr>
          <p:spPr>
            <a:xfrm>
              <a:off x="1990080" y="7279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 name="Ovaal 15">
              <a:extLst>
                <a:ext uri="{FF2B5EF4-FFF2-40B4-BE49-F238E27FC236}">
                  <a16:creationId xmlns:a16="http://schemas.microsoft.com/office/drawing/2014/main" id="{44B3E499-24C2-CCF2-67A4-67A988784809}"/>
                </a:ext>
              </a:extLst>
            </p:cNvPr>
            <p:cNvSpPr>
              <a:spLocks noChangeAspect="1"/>
            </p:cNvSpPr>
            <p:nvPr userDrawn="1"/>
          </p:nvSpPr>
          <p:spPr>
            <a:xfrm>
              <a:off x="2015640" y="117468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 name="Ovaal 16">
              <a:extLst>
                <a:ext uri="{FF2B5EF4-FFF2-40B4-BE49-F238E27FC236}">
                  <a16:creationId xmlns:a16="http://schemas.microsoft.com/office/drawing/2014/main" id="{50BECF40-1ACE-4250-20B6-52A468C8F58E}"/>
                </a:ext>
              </a:extLst>
            </p:cNvPr>
            <p:cNvSpPr>
              <a:spLocks noChangeAspect="1"/>
            </p:cNvSpPr>
            <p:nvPr userDrawn="1"/>
          </p:nvSpPr>
          <p:spPr>
            <a:xfrm>
              <a:off x="2041560" y="160164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 name="Ovaal 17">
              <a:extLst>
                <a:ext uri="{FF2B5EF4-FFF2-40B4-BE49-F238E27FC236}">
                  <a16:creationId xmlns:a16="http://schemas.microsoft.com/office/drawing/2014/main" id="{E7BFC134-2141-1D26-5216-5A5F5EBD8312}"/>
                </a:ext>
              </a:extLst>
            </p:cNvPr>
            <p:cNvSpPr>
              <a:spLocks noChangeAspect="1"/>
            </p:cNvSpPr>
            <p:nvPr userDrawn="1"/>
          </p:nvSpPr>
          <p:spPr>
            <a:xfrm>
              <a:off x="1596240" y="75384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9" name="Ovaal 18">
              <a:extLst>
                <a:ext uri="{FF2B5EF4-FFF2-40B4-BE49-F238E27FC236}">
                  <a16:creationId xmlns:a16="http://schemas.microsoft.com/office/drawing/2014/main" id="{3241EC3F-12A5-A1A0-244B-41E64ACA5139}"/>
                </a:ext>
              </a:extLst>
            </p:cNvPr>
            <p:cNvSpPr>
              <a:spLocks noChangeAspect="1"/>
            </p:cNvSpPr>
            <p:nvPr userDrawn="1"/>
          </p:nvSpPr>
          <p:spPr>
            <a:xfrm>
              <a:off x="1622160" y="120060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0" name="Rechthoek 19">
              <a:extLst>
                <a:ext uri="{FF2B5EF4-FFF2-40B4-BE49-F238E27FC236}">
                  <a16:creationId xmlns:a16="http://schemas.microsoft.com/office/drawing/2014/main" id="{454E014A-3B18-9D92-A87F-7DD95A4AF728}"/>
                </a:ext>
              </a:extLst>
            </p:cNvPr>
            <p:cNvSpPr>
              <a:spLocks noChangeAspect="1"/>
            </p:cNvSpPr>
            <p:nvPr userDrawn="1"/>
          </p:nvSpPr>
          <p:spPr>
            <a:xfrm>
              <a:off x="1645200" y="162756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1" name="Ovaal 20">
              <a:extLst>
                <a:ext uri="{FF2B5EF4-FFF2-40B4-BE49-F238E27FC236}">
                  <a16:creationId xmlns:a16="http://schemas.microsoft.com/office/drawing/2014/main" id="{3D8D9255-C05A-6A80-FB50-17C0F0AAE461}"/>
                </a:ext>
              </a:extLst>
            </p:cNvPr>
            <p:cNvSpPr>
              <a:spLocks noChangeAspect="1"/>
            </p:cNvSpPr>
            <p:nvPr userDrawn="1"/>
          </p:nvSpPr>
          <p:spPr>
            <a:xfrm>
              <a:off x="2409480" y="30708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7" name="Ovaal 26">
              <a:extLst>
                <a:ext uri="{FF2B5EF4-FFF2-40B4-BE49-F238E27FC236}">
                  <a16:creationId xmlns:a16="http://schemas.microsoft.com/office/drawing/2014/main" id="{4B92F8CB-33B6-E935-3B9B-450F3EB2D9E5}"/>
                </a:ext>
              </a:extLst>
            </p:cNvPr>
            <p:cNvSpPr>
              <a:spLocks noChangeAspect="1"/>
            </p:cNvSpPr>
            <p:nvPr userDrawn="1"/>
          </p:nvSpPr>
          <p:spPr>
            <a:xfrm>
              <a:off x="2383560" y="70236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1" name="Ovaal 30">
              <a:extLst>
                <a:ext uri="{FF2B5EF4-FFF2-40B4-BE49-F238E27FC236}">
                  <a16:creationId xmlns:a16="http://schemas.microsoft.com/office/drawing/2014/main" id="{B418E18D-01F0-EE51-66D5-FC216492D73B}"/>
                </a:ext>
              </a:extLst>
            </p:cNvPr>
            <p:cNvSpPr>
              <a:spLocks noChangeAspect="1"/>
            </p:cNvSpPr>
            <p:nvPr userDrawn="1"/>
          </p:nvSpPr>
          <p:spPr>
            <a:xfrm>
              <a:off x="2409480" y="11491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2" name="Ovaal 31">
              <a:extLst>
                <a:ext uri="{FF2B5EF4-FFF2-40B4-BE49-F238E27FC236}">
                  <a16:creationId xmlns:a16="http://schemas.microsoft.com/office/drawing/2014/main" id="{959A5760-AEEF-3DA1-5811-4268CBE13F24}"/>
                </a:ext>
              </a:extLst>
            </p:cNvPr>
            <p:cNvSpPr>
              <a:spLocks noChangeAspect="1"/>
            </p:cNvSpPr>
            <p:nvPr userDrawn="1"/>
          </p:nvSpPr>
          <p:spPr>
            <a:xfrm>
              <a:off x="2435400" y="1575720"/>
              <a:ext cx="154800" cy="154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3" name="Ovaal 32">
              <a:extLst>
                <a:ext uri="{FF2B5EF4-FFF2-40B4-BE49-F238E27FC236}">
                  <a16:creationId xmlns:a16="http://schemas.microsoft.com/office/drawing/2014/main" id="{E8DF6185-C719-3837-DBB6-BCC8278DEF06}"/>
                </a:ext>
              </a:extLst>
            </p:cNvPr>
            <p:cNvSpPr>
              <a:spLocks noChangeAspect="1"/>
            </p:cNvSpPr>
            <p:nvPr userDrawn="1"/>
          </p:nvSpPr>
          <p:spPr>
            <a:xfrm>
              <a:off x="2803320" y="28152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8" name="Ovaal 37">
              <a:extLst>
                <a:ext uri="{FF2B5EF4-FFF2-40B4-BE49-F238E27FC236}">
                  <a16:creationId xmlns:a16="http://schemas.microsoft.com/office/drawing/2014/main" id="{391EF65A-22D3-DDAB-6266-D99C5A4E694B}"/>
                </a:ext>
              </a:extLst>
            </p:cNvPr>
            <p:cNvSpPr>
              <a:spLocks noChangeAspect="1"/>
            </p:cNvSpPr>
            <p:nvPr userDrawn="1"/>
          </p:nvSpPr>
          <p:spPr>
            <a:xfrm>
              <a:off x="2778840" y="67644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9" name="Ovaal 38">
              <a:extLst>
                <a:ext uri="{FF2B5EF4-FFF2-40B4-BE49-F238E27FC236}">
                  <a16:creationId xmlns:a16="http://schemas.microsoft.com/office/drawing/2014/main" id="{03E4E878-A781-2358-51AD-D0B04C28A346}"/>
                </a:ext>
              </a:extLst>
            </p:cNvPr>
            <p:cNvSpPr>
              <a:spLocks noChangeAspect="1"/>
            </p:cNvSpPr>
            <p:nvPr userDrawn="1"/>
          </p:nvSpPr>
          <p:spPr>
            <a:xfrm>
              <a:off x="2803320" y="112320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0" name="Ovaal 39">
              <a:extLst>
                <a:ext uri="{FF2B5EF4-FFF2-40B4-BE49-F238E27FC236}">
                  <a16:creationId xmlns:a16="http://schemas.microsoft.com/office/drawing/2014/main" id="{F50912E7-3499-23EE-79AA-B2B12418532D}"/>
                </a:ext>
              </a:extLst>
            </p:cNvPr>
            <p:cNvSpPr>
              <a:spLocks noChangeAspect="1"/>
            </p:cNvSpPr>
            <p:nvPr userDrawn="1"/>
          </p:nvSpPr>
          <p:spPr>
            <a:xfrm>
              <a:off x="2829240" y="1549800"/>
              <a:ext cx="205560" cy="2055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1" name="Ovaal 40">
              <a:extLst>
                <a:ext uri="{FF2B5EF4-FFF2-40B4-BE49-F238E27FC236}">
                  <a16:creationId xmlns:a16="http://schemas.microsoft.com/office/drawing/2014/main" id="{6EE6BD35-5B05-35B1-9F49-C9B45AB0857C}"/>
                </a:ext>
              </a:extLst>
            </p:cNvPr>
            <p:cNvSpPr>
              <a:spLocks noChangeAspect="1"/>
            </p:cNvSpPr>
            <p:nvPr userDrawn="1"/>
          </p:nvSpPr>
          <p:spPr>
            <a:xfrm>
              <a:off x="3198240" y="25560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2" name="Ovaal 41">
              <a:extLst>
                <a:ext uri="{FF2B5EF4-FFF2-40B4-BE49-F238E27FC236}">
                  <a16:creationId xmlns:a16="http://schemas.microsoft.com/office/drawing/2014/main" id="{08C4A858-7C39-E763-3752-E3EEA6FAA9F1}"/>
                </a:ext>
              </a:extLst>
            </p:cNvPr>
            <p:cNvSpPr>
              <a:spLocks noChangeAspect="1"/>
            </p:cNvSpPr>
            <p:nvPr userDrawn="1"/>
          </p:nvSpPr>
          <p:spPr>
            <a:xfrm>
              <a:off x="3173760" y="650520"/>
              <a:ext cx="360720" cy="360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3" name="Ovaal 42">
              <a:extLst>
                <a:ext uri="{FF2B5EF4-FFF2-40B4-BE49-F238E27FC236}">
                  <a16:creationId xmlns:a16="http://schemas.microsoft.com/office/drawing/2014/main" id="{0D8DA242-1F04-889A-417C-98C52BAC4D50}"/>
                </a:ext>
              </a:extLst>
            </p:cNvPr>
            <p:cNvSpPr>
              <a:spLocks noChangeAspect="1"/>
            </p:cNvSpPr>
            <p:nvPr userDrawn="1"/>
          </p:nvSpPr>
          <p:spPr>
            <a:xfrm>
              <a:off x="3200760" y="109728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4" name="Ovaal 43">
              <a:extLst>
                <a:ext uri="{FF2B5EF4-FFF2-40B4-BE49-F238E27FC236}">
                  <a16:creationId xmlns:a16="http://schemas.microsoft.com/office/drawing/2014/main" id="{1B404FAB-52EA-297A-0FD2-4E9EE7587F01}"/>
                </a:ext>
              </a:extLst>
            </p:cNvPr>
            <p:cNvSpPr>
              <a:spLocks noChangeAspect="1"/>
            </p:cNvSpPr>
            <p:nvPr userDrawn="1"/>
          </p:nvSpPr>
          <p:spPr>
            <a:xfrm>
              <a:off x="3222720" y="152388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5" name="Ovaal 44">
              <a:extLst>
                <a:ext uri="{FF2B5EF4-FFF2-40B4-BE49-F238E27FC236}">
                  <a16:creationId xmlns:a16="http://schemas.microsoft.com/office/drawing/2014/main" id="{5ADDF9B8-9C42-ECA6-6222-A687389B0EAE}"/>
                </a:ext>
              </a:extLst>
            </p:cNvPr>
            <p:cNvSpPr>
              <a:spLocks noChangeAspect="1"/>
            </p:cNvSpPr>
            <p:nvPr userDrawn="1"/>
          </p:nvSpPr>
          <p:spPr>
            <a:xfrm>
              <a:off x="3647520" y="28152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6" name="Ovaal 45">
              <a:extLst>
                <a:ext uri="{FF2B5EF4-FFF2-40B4-BE49-F238E27FC236}">
                  <a16:creationId xmlns:a16="http://schemas.microsoft.com/office/drawing/2014/main" id="{E55F7CE9-EFEE-C1E6-946C-AE2E2D55CE5E}"/>
                </a:ext>
              </a:extLst>
            </p:cNvPr>
            <p:cNvSpPr>
              <a:spLocks noChangeAspect="1"/>
            </p:cNvSpPr>
            <p:nvPr userDrawn="1"/>
          </p:nvSpPr>
          <p:spPr>
            <a:xfrm>
              <a:off x="3620520" y="67644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7" name="Ovaal 46">
              <a:extLst>
                <a:ext uri="{FF2B5EF4-FFF2-40B4-BE49-F238E27FC236}">
                  <a16:creationId xmlns:a16="http://schemas.microsoft.com/office/drawing/2014/main" id="{0856A232-D2C1-8B12-9B46-F12531137A21}"/>
                </a:ext>
              </a:extLst>
            </p:cNvPr>
            <p:cNvSpPr>
              <a:spLocks noChangeAspect="1"/>
            </p:cNvSpPr>
            <p:nvPr userDrawn="1"/>
          </p:nvSpPr>
          <p:spPr>
            <a:xfrm>
              <a:off x="3647520" y="112320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8" name="Ovaal 47">
              <a:extLst>
                <a:ext uri="{FF2B5EF4-FFF2-40B4-BE49-F238E27FC236}">
                  <a16:creationId xmlns:a16="http://schemas.microsoft.com/office/drawing/2014/main" id="{1D17339B-F12F-A5E0-32EF-C42ACC5D9573}"/>
                </a:ext>
              </a:extLst>
            </p:cNvPr>
            <p:cNvSpPr>
              <a:spLocks noChangeAspect="1"/>
            </p:cNvSpPr>
            <p:nvPr userDrawn="1"/>
          </p:nvSpPr>
          <p:spPr>
            <a:xfrm>
              <a:off x="3673440" y="1549800"/>
              <a:ext cx="205560" cy="2055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6" name="Ovaal 55">
              <a:extLst>
                <a:ext uri="{FF2B5EF4-FFF2-40B4-BE49-F238E27FC236}">
                  <a16:creationId xmlns:a16="http://schemas.microsoft.com/office/drawing/2014/main" id="{9CA73C4B-4B1B-93E8-2D3F-E802867B0ABE}"/>
                </a:ext>
              </a:extLst>
            </p:cNvPr>
            <p:cNvSpPr>
              <a:spLocks noChangeAspect="1"/>
            </p:cNvSpPr>
            <p:nvPr userDrawn="1"/>
          </p:nvSpPr>
          <p:spPr>
            <a:xfrm flipH="1">
              <a:off x="4538520" y="33300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7" name="Ovaal 56">
              <a:extLst>
                <a:ext uri="{FF2B5EF4-FFF2-40B4-BE49-F238E27FC236}">
                  <a16:creationId xmlns:a16="http://schemas.microsoft.com/office/drawing/2014/main" id="{D086E974-0C30-DA4D-18CC-4F169515144D}"/>
                </a:ext>
              </a:extLst>
            </p:cNvPr>
            <p:cNvSpPr>
              <a:spLocks noChangeAspect="1"/>
            </p:cNvSpPr>
            <p:nvPr userDrawn="1"/>
          </p:nvSpPr>
          <p:spPr>
            <a:xfrm flipH="1">
              <a:off x="4512600" y="7279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8" name="Ovaal 57">
              <a:extLst>
                <a:ext uri="{FF2B5EF4-FFF2-40B4-BE49-F238E27FC236}">
                  <a16:creationId xmlns:a16="http://schemas.microsoft.com/office/drawing/2014/main" id="{A33083FC-F951-F0A9-A309-B35F8C20B564}"/>
                </a:ext>
              </a:extLst>
            </p:cNvPr>
            <p:cNvSpPr>
              <a:spLocks noChangeAspect="1"/>
            </p:cNvSpPr>
            <p:nvPr userDrawn="1"/>
          </p:nvSpPr>
          <p:spPr>
            <a:xfrm flipH="1">
              <a:off x="4538520" y="117468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9" name="Ovaal 58">
              <a:extLst>
                <a:ext uri="{FF2B5EF4-FFF2-40B4-BE49-F238E27FC236}">
                  <a16:creationId xmlns:a16="http://schemas.microsoft.com/office/drawing/2014/main" id="{270100D3-F3FA-20F1-B35D-8CA270FEFF82}"/>
                </a:ext>
              </a:extLst>
            </p:cNvPr>
            <p:cNvSpPr>
              <a:spLocks noChangeAspect="1"/>
            </p:cNvSpPr>
            <p:nvPr userDrawn="1"/>
          </p:nvSpPr>
          <p:spPr>
            <a:xfrm flipH="1">
              <a:off x="4572000" y="160164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0" name="Ovaal 59">
              <a:extLst>
                <a:ext uri="{FF2B5EF4-FFF2-40B4-BE49-F238E27FC236}">
                  <a16:creationId xmlns:a16="http://schemas.microsoft.com/office/drawing/2014/main" id="{A914A506-2C75-9875-DECF-CF6C1A87BD4C}"/>
                </a:ext>
              </a:extLst>
            </p:cNvPr>
            <p:cNvSpPr>
              <a:spLocks noChangeAspect="1"/>
            </p:cNvSpPr>
            <p:nvPr userDrawn="1"/>
          </p:nvSpPr>
          <p:spPr>
            <a:xfrm flipH="1">
              <a:off x="4093200" y="30708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1" name="Ovaal 60">
              <a:extLst>
                <a:ext uri="{FF2B5EF4-FFF2-40B4-BE49-F238E27FC236}">
                  <a16:creationId xmlns:a16="http://schemas.microsoft.com/office/drawing/2014/main" id="{EB28A91E-C251-D8CE-8355-C20A3BFCF3B1}"/>
                </a:ext>
              </a:extLst>
            </p:cNvPr>
            <p:cNvSpPr>
              <a:spLocks noChangeAspect="1"/>
            </p:cNvSpPr>
            <p:nvPr userDrawn="1"/>
          </p:nvSpPr>
          <p:spPr>
            <a:xfrm flipH="1">
              <a:off x="4067280" y="70236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2" name="Ovaal 61">
              <a:extLst>
                <a:ext uri="{FF2B5EF4-FFF2-40B4-BE49-F238E27FC236}">
                  <a16:creationId xmlns:a16="http://schemas.microsoft.com/office/drawing/2014/main" id="{C02FF94C-6F6B-5185-63B2-A7522D62E768}"/>
                </a:ext>
              </a:extLst>
            </p:cNvPr>
            <p:cNvSpPr>
              <a:spLocks noChangeAspect="1"/>
            </p:cNvSpPr>
            <p:nvPr userDrawn="1"/>
          </p:nvSpPr>
          <p:spPr>
            <a:xfrm flipH="1">
              <a:off x="4093200" y="11491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3" name="Ovaal 62">
              <a:extLst>
                <a:ext uri="{FF2B5EF4-FFF2-40B4-BE49-F238E27FC236}">
                  <a16:creationId xmlns:a16="http://schemas.microsoft.com/office/drawing/2014/main" id="{1017179E-C051-D2F4-918B-190BBCB7DD62}"/>
                </a:ext>
              </a:extLst>
            </p:cNvPr>
            <p:cNvSpPr>
              <a:spLocks noChangeAspect="1"/>
            </p:cNvSpPr>
            <p:nvPr userDrawn="1"/>
          </p:nvSpPr>
          <p:spPr>
            <a:xfrm flipH="1">
              <a:off x="4114080" y="1575720"/>
              <a:ext cx="154800" cy="154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sp>
        <p:nvSpPr>
          <p:cNvPr id="73" name="TextBox 11">
            <a:extLst>
              <a:ext uri="{FF2B5EF4-FFF2-40B4-BE49-F238E27FC236}">
                <a16:creationId xmlns:a16="http://schemas.microsoft.com/office/drawing/2014/main" id="{0B2680A4-3DFE-3CF4-3FAB-857D00EC56B5}"/>
              </a:ext>
            </a:extLst>
          </p:cNvPr>
          <p:cNvSpPr txBox="1"/>
          <p:nvPr userDrawn="1"/>
        </p:nvSpPr>
        <p:spPr>
          <a:xfrm>
            <a:off x="4428000" y="4924800"/>
            <a:ext cx="1792224" cy="792001"/>
          </a:xfrm>
          <a:prstGeom prst="rect">
            <a:avLst/>
          </a:prstGeom>
          <a:noFill/>
        </p:spPr>
        <p:txBody>
          <a:bodyPr wrap="square" lIns="0" tIns="0" rIns="0" bIns="0" rtlCol="0" anchor="t">
            <a:noAutofit/>
          </a:bodyPr>
          <a:lstStyle/>
          <a:p>
            <a:pPr algn="ctr"/>
            <a:r>
              <a:rPr lang="de-DE" sz="1400" b="0" kern="1200" noProof="1">
                <a:solidFill>
                  <a:srgbClr val="505050"/>
                </a:solidFill>
                <a:effectLst/>
                <a:latin typeface="Arial" panose="020B0604020202020204" pitchFamily="34" charset="0"/>
                <a:ea typeface="+mn-ea"/>
                <a:cs typeface="Arial" panose="020B0604020202020204" pitchFamily="34" charset="0"/>
              </a:rPr>
              <a:t>Volg de aangegeven vluchtroute</a:t>
            </a:r>
          </a:p>
        </p:txBody>
      </p:sp>
      <p:sp>
        <p:nvSpPr>
          <p:cNvPr id="74" name="TextBox 12">
            <a:extLst>
              <a:ext uri="{FF2B5EF4-FFF2-40B4-BE49-F238E27FC236}">
                <a16:creationId xmlns:a16="http://schemas.microsoft.com/office/drawing/2014/main" id="{051AA08A-C884-D9D0-D5C9-C1FDF2946103}"/>
              </a:ext>
            </a:extLst>
          </p:cNvPr>
          <p:cNvSpPr txBox="1"/>
          <p:nvPr userDrawn="1"/>
        </p:nvSpPr>
        <p:spPr>
          <a:xfrm>
            <a:off x="6206400" y="4924800"/>
            <a:ext cx="1792224" cy="792001"/>
          </a:xfrm>
          <a:prstGeom prst="rect">
            <a:avLst/>
          </a:prstGeom>
          <a:noFill/>
        </p:spPr>
        <p:txBody>
          <a:bodyPr wrap="square" lIns="0" tIns="0" rIns="0" bIns="0" rtlCol="0" anchor="t">
            <a:noAutofit/>
          </a:bodyPr>
          <a:lstStyle/>
          <a:p>
            <a:pPr algn="ctr"/>
            <a:r>
              <a:rPr lang="de-DE" sz="1400" b="0" kern="1200" noProof="1">
                <a:solidFill>
                  <a:srgbClr val="505050"/>
                </a:solidFill>
                <a:effectLst/>
                <a:latin typeface="Arial" panose="020B0604020202020204" pitchFamily="34" charset="0"/>
                <a:ea typeface="+mn-ea"/>
                <a:cs typeface="Arial" panose="020B0604020202020204" pitchFamily="34" charset="0"/>
              </a:rPr>
              <a:t>Gebruik de trap in plaats van de lift</a:t>
            </a:r>
          </a:p>
          <a:p>
            <a:pPr algn="ctr"/>
            <a:endParaRPr lang="de-DE" sz="1400" b="0" kern="1200" noProof="1">
              <a:solidFill>
                <a:srgbClr val="505050"/>
              </a:solidFill>
              <a:effectLst/>
              <a:latin typeface="Arial" panose="020B0604020202020204" pitchFamily="34" charset="0"/>
              <a:ea typeface="+mn-ea"/>
              <a:cs typeface="Arial" panose="020B0604020202020204" pitchFamily="34" charset="0"/>
            </a:endParaRPr>
          </a:p>
        </p:txBody>
      </p:sp>
      <p:sp>
        <p:nvSpPr>
          <p:cNvPr id="75" name="TextBox 14">
            <a:extLst>
              <a:ext uri="{FF2B5EF4-FFF2-40B4-BE49-F238E27FC236}">
                <a16:creationId xmlns:a16="http://schemas.microsoft.com/office/drawing/2014/main" id="{6E1BA690-5592-0961-30E4-4576A9D1D515}"/>
              </a:ext>
            </a:extLst>
          </p:cNvPr>
          <p:cNvSpPr txBox="1"/>
          <p:nvPr userDrawn="1"/>
        </p:nvSpPr>
        <p:spPr>
          <a:xfrm>
            <a:off x="7999200" y="4924800"/>
            <a:ext cx="1792224" cy="792001"/>
          </a:xfrm>
          <a:prstGeom prst="rect">
            <a:avLst/>
          </a:prstGeom>
          <a:noFill/>
        </p:spPr>
        <p:txBody>
          <a:bodyPr wrap="square" lIns="0" tIns="0" rIns="0" bIns="0" rtlCol="0" anchor="t">
            <a:noAutofit/>
          </a:bodyPr>
          <a:lstStyle/>
          <a:p>
            <a:pPr algn="ctr"/>
            <a:r>
              <a:rPr lang="de-DE" sz="1400" b="0" kern="1200" noProof="1">
                <a:solidFill>
                  <a:srgbClr val="505050"/>
                </a:solidFill>
                <a:effectLst/>
                <a:latin typeface="Arial" panose="020B0604020202020204" pitchFamily="34" charset="0"/>
                <a:ea typeface="+mn-ea"/>
                <a:cs typeface="Arial" panose="020B0604020202020204" pitchFamily="34" charset="0"/>
              </a:rPr>
              <a:t>Ga naar het verzamelpunt</a:t>
            </a:r>
          </a:p>
        </p:txBody>
      </p:sp>
      <p:sp>
        <p:nvSpPr>
          <p:cNvPr id="76" name="TextBox 16">
            <a:extLst>
              <a:ext uri="{FF2B5EF4-FFF2-40B4-BE49-F238E27FC236}">
                <a16:creationId xmlns:a16="http://schemas.microsoft.com/office/drawing/2014/main" id="{38C1008A-B286-1A97-9B5C-2E55956DCB2C}"/>
              </a:ext>
            </a:extLst>
          </p:cNvPr>
          <p:cNvSpPr txBox="1"/>
          <p:nvPr userDrawn="1"/>
        </p:nvSpPr>
        <p:spPr>
          <a:xfrm>
            <a:off x="9784800" y="4924800"/>
            <a:ext cx="1792224" cy="792001"/>
          </a:xfrm>
          <a:prstGeom prst="rect">
            <a:avLst/>
          </a:prstGeom>
          <a:noFill/>
        </p:spPr>
        <p:txBody>
          <a:bodyPr wrap="square" lIns="0" tIns="0" rIns="0" bIns="0" rtlCol="0" anchor="t">
            <a:noAutofit/>
          </a:bodyPr>
          <a:lstStyle/>
          <a:p>
            <a:pPr algn="ctr"/>
            <a:r>
              <a:rPr lang="de-DE" sz="1400" b="0" kern="1200" noProof="1">
                <a:solidFill>
                  <a:srgbClr val="505050"/>
                </a:solidFill>
                <a:effectLst/>
                <a:latin typeface="Arial" panose="020B0604020202020204" pitchFamily="34" charset="0"/>
                <a:ea typeface="+mn-ea"/>
                <a:cs typeface="Arial" panose="020B0604020202020204" pitchFamily="34" charset="0"/>
              </a:rPr>
              <a:t>Volg aanwijzingen bedrijfshulpverlener</a:t>
            </a:r>
          </a:p>
        </p:txBody>
      </p:sp>
      <p:pic>
        <p:nvPicPr>
          <p:cNvPr id="10" name="Afbeelding 9" descr="Afbeelding met schermopname, symbool, Lettertype, logo&#10;&#10;Automatisch gegenereerde beschrijving">
            <a:extLst>
              <a:ext uri="{FF2B5EF4-FFF2-40B4-BE49-F238E27FC236}">
                <a16:creationId xmlns:a16="http://schemas.microsoft.com/office/drawing/2014/main" id="{D41B690F-E294-C23F-0B66-209DD30AB919}"/>
              </a:ext>
            </a:extLst>
          </p:cNvPr>
          <p:cNvPicPr>
            <a:picLocks noChangeAspect="1"/>
          </p:cNvPicPr>
          <p:nvPr userDrawn="1"/>
        </p:nvPicPr>
        <p:blipFill>
          <a:blip r:embed="rId2"/>
          <a:stretch>
            <a:fillRect/>
          </a:stretch>
        </p:blipFill>
        <p:spPr>
          <a:xfrm>
            <a:off x="4680000" y="3460473"/>
            <a:ext cx="6626365" cy="1274067"/>
          </a:xfrm>
          <a:prstGeom prst="rect">
            <a:avLst/>
          </a:prstGeom>
        </p:spPr>
      </p:pic>
    </p:spTree>
    <p:extLst>
      <p:ext uri="{BB962C8B-B14F-4D97-AF65-F5344CB8AC3E}">
        <p14:creationId xmlns:p14="http://schemas.microsoft.com/office/powerpoint/2010/main" val="3996318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ortrait image - green">
    <p:bg>
      <p:bgPr>
        <a:solidFill>
          <a:srgbClr val="4EA72E"/>
        </a:solidFill>
        <a:effectLst/>
      </p:bgPr>
    </p:bg>
    <p:spTree>
      <p:nvGrpSpPr>
        <p:cNvPr id="1" name=""/>
        <p:cNvGrpSpPr/>
        <p:nvPr/>
      </p:nvGrpSpPr>
      <p:grpSpPr>
        <a:xfrm>
          <a:off x="0" y="0"/>
          <a:ext cx="0" cy="0"/>
          <a:chOff x="0" y="0"/>
          <a:chExt cx="0" cy="0"/>
        </a:xfrm>
      </p:grpSpPr>
      <p:pic>
        <p:nvPicPr>
          <p:cNvPr id="7" name="Afbeelding 6" descr="Afbeelding met Lettertype, Graphics, logo, tekst&#10;&#10;Automatisch gegenereerde beschrijving">
            <a:extLst>
              <a:ext uri="{FF2B5EF4-FFF2-40B4-BE49-F238E27FC236}">
                <a16:creationId xmlns:a16="http://schemas.microsoft.com/office/drawing/2014/main" id="{B217D393-7E16-E821-3669-4EB81B938D5E}"/>
              </a:ext>
            </a:extLst>
          </p:cNvPr>
          <p:cNvPicPr>
            <a:picLocks noChangeAspect="1"/>
          </p:cNvPicPr>
          <p:nvPr userDrawn="1"/>
        </p:nvPicPr>
        <p:blipFill>
          <a:blip r:embed="rId3"/>
          <a:stretch>
            <a:fillRect/>
          </a:stretch>
        </p:blipFill>
        <p:spPr>
          <a:xfrm>
            <a:off x="10141200" y="6156000"/>
            <a:ext cx="1666834" cy="316800"/>
          </a:xfrm>
          <a:prstGeom prst="rect">
            <a:avLst/>
          </a:prstGeom>
        </p:spPr>
      </p:pic>
      <p:grpSp>
        <p:nvGrpSpPr>
          <p:cNvPr id="337" name="Groep 336">
            <a:extLst>
              <a:ext uri="{FF2B5EF4-FFF2-40B4-BE49-F238E27FC236}">
                <a16:creationId xmlns:a16="http://schemas.microsoft.com/office/drawing/2014/main" id="{39E19582-2F8F-D50C-8460-C3B0D2285B7E}"/>
              </a:ext>
            </a:extLst>
          </p:cNvPr>
          <p:cNvGrpSpPr/>
          <p:nvPr userDrawn="1"/>
        </p:nvGrpSpPr>
        <p:grpSpPr>
          <a:xfrm>
            <a:off x="381135" y="228600"/>
            <a:ext cx="5446219" cy="1956684"/>
            <a:chOff x="381135" y="228600"/>
            <a:chExt cx="5446219" cy="1956684"/>
          </a:xfrm>
        </p:grpSpPr>
        <p:sp>
          <p:nvSpPr>
            <p:cNvPr id="208" name="Ovaal 207">
              <a:extLst>
                <a:ext uri="{FF2B5EF4-FFF2-40B4-BE49-F238E27FC236}">
                  <a16:creationId xmlns:a16="http://schemas.microsoft.com/office/drawing/2014/main" id="{50F566DE-B209-FBFE-58FC-BB6AC8E0328A}"/>
                </a:ext>
              </a:extLst>
            </p:cNvPr>
            <p:cNvSpPr>
              <a:spLocks noChangeAspect="1"/>
            </p:cNvSpPr>
            <p:nvPr userDrawn="1"/>
          </p:nvSpPr>
          <p:spPr>
            <a:xfrm flipH="1" flipV="1">
              <a:off x="5173560" y="687240"/>
              <a:ext cx="247714" cy="247714"/>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9" name="Ovaal 208">
              <a:extLst>
                <a:ext uri="{FF2B5EF4-FFF2-40B4-BE49-F238E27FC236}">
                  <a16:creationId xmlns:a16="http://schemas.microsoft.com/office/drawing/2014/main" id="{99CF2009-14DF-F1EE-77F0-EE66681958AA}"/>
                </a:ext>
              </a:extLst>
            </p:cNvPr>
            <p:cNvSpPr>
              <a:spLocks noChangeAspect="1"/>
            </p:cNvSpPr>
            <p:nvPr userDrawn="1"/>
          </p:nvSpPr>
          <p:spPr>
            <a:xfrm flipH="1" flipV="1">
              <a:off x="5146200" y="253800"/>
              <a:ext cx="297533" cy="297533"/>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0" name="Ovaal 219">
              <a:extLst>
                <a:ext uri="{FF2B5EF4-FFF2-40B4-BE49-F238E27FC236}">
                  <a16:creationId xmlns:a16="http://schemas.microsoft.com/office/drawing/2014/main" id="{0A38256B-F277-463A-A1BA-D525D5C75CF7}"/>
                </a:ext>
              </a:extLst>
            </p:cNvPr>
            <p:cNvSpPr>
              <a:spLocks noChangeAspect="1"/>
            </p:cNvSpPr>
            <p:nvPr userDrawn="1"/>
          </p:nvSpPr>
          <p:spPr>
            <a:xfrm flipV="1">
              <a:off x="5223600" y="1552680"/>
              <a:ext cx="149040" cy="14904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1" name="Ovaal 220">
              <a:extLst>
                <a:ext uri="{FF2B5EF4-FFF2-40B4-BE49-F238E27FC236}">
                  <a16:creationId xmlns:a16="http://schemas.microsoft.com/office/drawing/2014/main" id="{E8EB4791-3DA3-437C-0807-984D9F57CC17}"/>
                </a:ext>
              </a:extLst>
            </p:cNvPr>
            <p:cNvSpPr>
              <a:spLocks noChangeAspect="1"/>
            </p:cNvSpPr>
            <p:nvPr userDrawn="1"/>
          </p:nvSpPr>
          <p:spPr>
            <a:xfrm flipV="1">
              <a:off x="5198400" y="1120680"/>
              <a:ext cx="197893" cy="197894"/>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1" name="Ovaal 280">
              <a:extLst>
                <a:ext uri="{FF2B5EF4-FFF2-40B4-BE49-F238E27FC236}">
                  <a16:creationId xmlns:a16="http://schemas.microsoft.com/office/drawing/2014/main" id="{05A5A7F9-0A75-CE50-2027-AA1FC600DC3E}"/>
                </a:ext>
              </a:extLst>
            </p:cNvPr>
            <p:cNvSpPr>
              <a:spLocks noChangeAspect="1"/>
            </p:cNvSpPr>
            <p:nvPr userDrawn="1"/>
          </p:nvSpPr>
          <p:spPr>
            <a:xfrm flipH="1" flipV="1">
              <a:off x="5579640" y="278640"/>
              <a:ext cx="247714" cy="247714"/>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3" name="Ovaal 282">
              <a:extLst>
                <a:ext uri="{FF2B5EF4-FFF2-40B4-BE49-F238E27FC236}">
                  <a16:creationId xmlns:a16="http://schemas.microsoft.com/office/drawing/2014/main" id="{42E6535C-EFBF-C6CB-C3B0-0B001EDD080B}"/>
                </a:ext>
              </a:extLst>
            </p:cNvPr>
            <p:cNvSpPr>
              <a:spLocks noChangeAspect="1"/>
            </p:cNvSpPr>
            <p:nvPr userDrawn="1"/>
          </p:nvSpPr>
          <p:spPr>
            <a:xfrm flipV="1">
              <a:off x="5630760" y="1145880"/>
              <a:ext cx="148075" cy="148075"/>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4" name="Ovaal 283">
              <a:extLst>
                <a:ext uri="{FF2B5EF4-FFF2-40B4-BE49-F238E27FC236}">
                  <a16:creationId xmlns:a16="http://schemas.microsoft.com/office/drawing/2014/main" id="{523F9386-B40E-70DD-05A9-9A1DF9EB3BF9}"/>
                </a:ext>
              </a:extLst>
            </p:cNvPr>
            <p:cNvSpPr>
              <a:spLocks noChangeAspect="1"/>
            </p:cNvSpPr>
            <p:nvPr userDrawn="1"/>
          </p:nvSpPr>
          <p:spPr>
            <a:xfrm flipV="1">
              <a:off x="5605560" y="712080"/>
              <a:ext cx="199439" cy="19944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5" name="Ovaal 284">
              <a:extLst>
                <a:ext uri="{FF2B5EF4-FFF2-40B4-BE49-F238E27FC236}">
                  <a16:creationId xmlns:a16="http://schemas.microsoft.com/office/drawing/2014/main" id="{1F2FF3EE-0819-3770-BC4E-B3C06FEE5FE2}"/>
                </a:ext>
              </a:extLst>
            </p:cNvPr>
            <p:cNvSpPr>
              <a:spLocks noChangeAspect="1"/>
            </p:cNvSpPr>
            <p:nvPr userDrawn="1"/>
          </p:nvSpPr>
          <p:spPr>
            <a:xfrm flipV="1">
              <a:off x="5655600" y="1577880"/>
              <a:ext cx="99000" cy="9900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 name="Rechthoek 2">
              <a:extLst>
                <a:ext uri="{FF2B5EF4-FFF2-40B4-BE49-F238E27FC236}">
                  <a16:creationId xmlns:a16="http://schemas.microsoft.com/office/drawing/2014/main" id="{5CE0E7C5-10CF-B937-1B1A-74BE1BD6E217}"/>
                </a:ext>
              </a:extLst>
            </p:cNvPr>
            <p:cNvSpPr>
              <a:spLocks noChangeAspect="1"/>
            </p:cNvSpPr>
            <p:nvPr userDrawn="1"/>
          </p:nvSpPr>
          <p:spPr>
            <a:xfrm flipV="1">
              <a:off x="5672880" y="2009880"/>
              <a:ext cx="48436" cy="484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 name="Ovaal 5">
              <a:extLst>
                <a:ext uri="{FF2B5EF4-FFF2-40B4-BE49-F238E27FC236}">
                  <a16:creationId xmlns:a16="http://schemas.microsoft.com/office/drawing/2014/main" id="{442C0B44-9019-61E1-3052-1E77716502C6}"/>
                </a:ext>
              </a:extLst>
            </p:cNvPr>
            <p:cNvSpPr>
              <a:spLocks noChangeAspect="1"/>
            </p:cNvSpPr>
            <p:nvPr userDrawn="1"/>
          </p:nvSpPr>
          <p:spPr>
            <a:xfrm rot="10962611" flipH="1" flipV="1">
              <a:off x="5238360" y="1985040"/>
              <a:ext cx="99000" cy="9900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 name="Stroomdiagram: Verbindingslijn 12">
              <a:extLst>
                <a:ext uri="{FF2B5EF4-FFF2-40B4-BE49-F238E27FC236}">
                  <a16:creationId xmlns:a16="http://schemas.microsoft.com/office/drawing/2014/main" id="{B7E68C25-BCF5-43FD-D5B1-B3B0E40E05B0}"/>
                </a:ext>
              </a:extLst>
            </p:cNvPr>
            <p:cNvSpPr>
              <a:spLocks noChangeAspect="1"/>
            </p:cNvSpPr>
            <p:nvPr userDrawn="1"/>
          </p:nvSpPr>
          <p:spPr>
            <a:xfrm>
              <a:off x="4806000" y="195984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9" name="Stroomdiagram: Verbindingslijn 58">
              <a:extLst>
                <a:ext uri="{FF2B5EF4-FFF2-40B4-BE49-F238E27FC236}">
                  <a16:creationId xmlns:a16="http://schemas.microsoft.com/office/drawing/2014/main" id="{A50E52B3-6A59-A4FB-4E8C-76B61403337A}"/>
                </a:ext>
              </a:extLst>
            </p:cNvPr>
            <p:cNvSpPr>
              <a:spLocks noChangeAspect="1"/>
            </p:cNvSpPr>
            <p:nvPr userDrawn="1"/>
          </p:nvSpPr>
          <p:spPr>
            <a:xfrm>
              <a:off x="4791240" y="152784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0" name="Stroomdiagram: Verbindingslijn 59">
              <a:extLst>
                <a:ext uri="{FF2B5EF4-FFF2-40B4-BE49-F238E27FC236}">
                  <a16:creationId xmlns:a16="http://schemas.microsoft.com/office/drawing/2014/main" id="{CC208E95-0870-C52C-934E-F5BD4F87AE0B}"/>
                </a:ext>
              </a:extLst>
            </p:cNvPr>
            <p:cNvSpPr>
              <a:spLocks noChangeAspect="1"/>
            </p:cNvSpPr>
            <p:nvPr userDrawn="1"/>
          </p:nvSpPr>
          <p:spPr>
            <a:xfrm>
              <a:off x="4766400" y="109548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1" name="Stroomdiagram: Verbindingslijn 60">
              <a:extLst>
                <a:ext uri="{FF2B5EF4-FFF2-40B4-BE49-F238E27FC236}">
                  <a16:creationId xmlns:a16="http://schemas.microsoft.com/office/drawing/2014/main" id="{91CA8658-2398-1E11-BD7F-9CB02D27D90F}"/>
                </a:ext>
              </a:extLst>
            </p:cNvPr>
            <p:cNvSpPr>
              <a:spLocks noChangeAspect="1"/>
            </p:cNvSpPr>
            <p:nvPr userDrawn="1"/>
          </p:nvSpPr>
          <p:spPr>
            <a:xfrm>
              <a:off x="4739760" y="66204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2" name="Stroomdiagram: Verbindingslijn 61">
              <a:extLst>
                <a:ext uri="{FF2B5EF4-FFF2-40B4-BE49-F238E27FC236}">
                  <a16:creationId xmlns:a16="http://schemas.microsoft.com/office/drawing/2014/main" id="{64F0ADD8-78AD-0C86-E7CC-7DC5286ECCBE}"/>
                </a:ext>
              </a:extLst>
            </p:cNvPr>
            <p:cNvSpPr>
              <a:spLocks noChangeAspect="1"/>
            </p:cNvSpPr>
            <p:nvPr userDrawn="1"/>
          </p:nvSpPr>
          <p:spPr>
            <a:xfrm>
              <a:off x="4712760" y="22860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3" name="Rechthoek 62">
              <a:extLst>
                <a:ext uri="{FF2B5EF4-FFF2-40B4-BE49-F238E27FC236}">
                  <a16:creationId xmlns:a16="http://schemas.microsoft.com/office/drawing/2014/main" id="{9002EE90-3FFE-F047-57A7-4BC4A948229C}"/>
                </a:ext>
              </a:extLst>
            </p:cNvPr>
            <p:cNvSpPr>
              <a:spLocks noChangeAspect="1"/>
            </p:cNvSpPr>
            <p:nvPr userDrawn="1"/>
          </p:nvSpPr>
          <p:spPr>
            <a:xfrm>
              <a:off x="381135" y="16030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2" name="Rechthoek 191">
              <a:extLst>
                <a:ext uri="{FF2B5EF4-FFF2-40B4-BE49-F238E27FC236}">
                  <a16:creationId xmlns:a16="http://schemas.microsoft.com/office/drawing/2014/main" id="{66F59115-D317-B2EE-FFA7-334D7E0F1C73}"/>
                </a:ext>
              </a:extLst>
            </p:cNvPr>
            <p:cNvSpPr>
              <a:spLocks noChangeAspect="1"/>
            </p:cNvSpPr>
            <p:nvPr userDrawn="1"/>
          </p:nvSpPr>
          <p:spPr>
            <a:xfrm>
              <a:off x="38160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3" name="Rechthoek 192">
              <a:extLst>
                <a:ext uri="{FF2B5EF4-FFF2-40B4-BE49-F238E27FC236}">
                  <a16:creationId xmlns:a16="http://schemas.microsoft.com/office/drawing/2014/main" id="{E53C2228-D7A7-AD07-5454-8D91A87D3DE7}"/>
                </a:ext>
              </a:extLst>
            </p:cNvPr>
            <p:cNvSpPr>
              <a:spLocks noChangeAspect="1"/>
            </p:cNvSpPr>
            <p:nvPr userDrawn="1"/>
          </p:nvSpPr>
          <p:spPr>
            <a:xfrm>
              <a:off x="38160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4" name="Rechthoek 193">
              <a:extLst>
                <a:ext uri="{FF2B5EF4-FFF2-40B4-BE49-F238E27FC236}">
                  <a16:creationId xmlns:a16="http://schemas.microsoft.com/office/drawing/2014/main" id="{8CCD75E0-A782-D432-7FDC-D4B203775199}"/>
                </a:ext>
              </a:extLst>
            </p:cNvPr>
            <p:cNvSpPr>
              <a:spLocks noChangeAspect="1"/>
            </p:cNvSpPr>
            <p:nvPr userDrawn="1"/>
          </p:nvSpPr>
          <p:spPr>
            <a:xfrm>
              <a:off x="38160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8" name="Rechthoek 197">
              <a:extLst>
                <a:ext uri="{FF2B5EF4-FFF2-40B4-BE49-F238E27FC236}">
                  <a16:creationId xmlns:a16="http://schemas.microsoft.com/office/drawing/2014/main" id="{F447F7D4-EFFD-B9B4-F4A9-18DEBEE3BA2F}"/>
                </a:ext>
              </a:extLst>
            </p:cNvPr>
            <p:cNvSpPr>
              <a:spLocks noChangeAspect="1"/>
            </p:cNvSpPr>
            <p:nvPr userDrawn="1"/>
          </p:nvSpPr>
          <p:spPr>
            <a:xfrm>
              <a:off x="381135"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9" name="Rechthoek 198">
              <a:extLst>
                <a:ext uri="{FF2B5EF4-FFF2-40B4-BE49-F238E27FC236}">
                  <a16:creationId xmlns:a16="http://schemas.microsoft.com/office/drawing/2014/main" id="{D667C8BC-55D1-0898-6B9E-44DB1102942E}"/>
                </a:ext>
              </a:extLst>
            </p:cNvPr>
            <p:cNvSpPr>
              <a:spLocks noChangeAspect="1"/>
            </p:cNvSpPr>
            <p:nvPr userDrawn="1"/>
          </p:nvSpPr>
          <p:spPr>
            <a:xfrm>
              <a:off x="788040" y="16030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0" name="Rechthoek 199">
              <a:extLst>
                <a:ext uri="{FF2B5EF4-FFF2-40B4-BE49-F238E27FC236}">
                  <a16:creationId xmlns:a16="http://schemas.microsoft.com/office/drawing/2014/main" id="{63A55310-8DDF-6E1C-8701-8C2637D206FD}"/>
                </a:ext>
              </a:extLst>
            </p:cNvPr>
            <p:cNvSpPr>
              <a:spLocks noChangeAspect="1"/>
            </p:cNvSpPr>
            <p:nvPr userDrawn="1"/>
          </p:nvSpPr>
          <p:spPr>
            <a:xfrm>
              <a:off x="78804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1" name="Rechthoek 200">
              <a:extLst>
                <a:ext uri="{FF2B5EF4-FFF2-40B4-BE49-F238E27FC236}">
                  <a16:creationId xmlns:a16="http://schemas.microsoft.com/office/drawing/2014/main" id="{2C7085BF-3467-193A-6FEA-C62FE5669AD6}"/>
                </a:ext>
              </a:extLst>
            </p:cNvPr>
            <p:cNvSpPr>
              <a:spLocks noChangeAspect="1"/>
            </p:cNvSpPr>
            <p:nvPr userDrawn="1"/>
          </p:nvSpPr>
          <p:spPr>
            <a:xfrm>
              <a:off x="78804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2" name="Rechthoek 201">
              <a:extLst>
                <a:ext uri="{FF2B5EF4-FFF2-40B4-BE49-F238E27FC236}">
                  <a16:creationId xmlns:a16="http://schemas.microsoft.com/office/drawing/2014/main" id="{486559D2-4BBB-D34D-AA8F-7ABE38786C6F}"/>
                </a:ext>
              </a:extLst>
            </p:cNvPr>
            <p:cNvSpPr>
              <a:spLocks noChangeAspect="1"/>
            </p:cNvSpPr>
            <p:nvPr userDrawn="1"/>
          </p:nvSpPr>
          <p:spPr>
            <a:xfrm>
              <a:off x="78804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3" name="Rechthoek 202">
              <a:extLst>
                <a:ext uri="{FF2B5EF4-FFF2-40B4-BE49-F238E27FC236}">
                  <a16:creationId xmlns:a16="http://schemas.microsoft.com/office/drawing/2014/main" id="{B4539FE2-D6A7-FAC5-9F1A-4E81F7A793B2}"/>
                </a:ext>
              </a:extLst>
            </p:cNvPr>
            <p:cNvSpPr>
              <a:spLocks noChangeAspect="1"/>
            </p:cNvSpPr>
            <p:nvPr userDrawn="1"/>
          </p:nvSpPr>
          <p:spPr>
            <a:xfrm>
              <a:off x="788040"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5" name="Rechthoek 204">
              <a:extLst>
                <a:ext uri="{FF2B5EF4-FFF2-40B4-BE49-F238E27FC236}">
                  <a16:creationId xmlns:a16="http://schemas.microsoft.com/office/drawing/2014/main" id="{CB7700FC-D502-EDBF-49C3-A77D41D39504}"/>
                </a:ext>
              </a:extLst>
            </p:cNvPr>
            <p:cNvSpPr>
              <a:spLocks noChangeAspect="1"/>
            </p:cNvSpPr>
            <p:nvPr userDrawn="1"/>
          </p:nvSpPr>
          <p:spPr>
            <a:xfrm>
              <a:off x="119520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6" name="Rechthoek 205">
              <a:extLst>
                <a:ext uri="{FF2B5EF4-FFF2-40B4-BE49-F238E27FC236}">
                  <a16:creationId xmlns:a16="http://schemas.microsoft.com/office/drawing/2014/main" id="{A0F81F8B-4226-3F78-B294-16F166207E6B}"/>
                </a:ext>
              </a:extLst>
            </p:cNvPr>
            <p:cNvSpPr>
              <a:spLocks noChangeAspect="1"/>
            </p:cNvSpPr>
            <p:nvPr userDrawn="1"/>
          </p:nvSpPr>
          <p:spPr>
            <a:xfrm>
              <a:off x="119520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4" name="Rechthoek 213">
              <a:extLst>
                <a:ext uri="{FF2B5EF4-FFF2-40B4-BE49-F238E27FC236}">
                  <a16:creationId xmlns:a16="http://schemas.microsoft.com/office/drawing/2014/main" id="{28BC931D-891E-D15A-D460-AAC16F5428B9}"/>
                </a:ext>
              </a:extLst>
            </p:cNvPr>
            <p:cNvSpPr>
              <a:spLocks noChangeAspect="1"/>
            </p:cNvSpPr>
            <p:nvPr userDrawn="1"/>
          </p:nvSpPr>
          <p:spPr>
            <a:xfrm>
              <a:off x="119520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6" name="Rechthoek 215">
              <a:extLst>
                <a:ext uri="{FF2B5EF4-FFF2-40B4-BE49-F238E27FC236}">
                  <a16:creationId xmlns:a16="http://schemas.microsoft.com/office/drawing/2014/main" id="{532CB1E3-AE10-F039-E718-B102E2FA8DD9}"/>
                </a:ext>
              </a:extLst>
            </p:cNvPr>
            <p:cNvSpPr>
              <a:spLocks noChangeAspect="1"/>
            </p:cNvSpPr>
            <p:nvPr userDrawn="1"/>
          </p:nvSpPr>
          <p:spPr>
            <a:xfrm>
              <a:off x="1195200"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9" name="Stroomdiagram: Verbindingslijn 218">
              <a:extLst>
                <a:ext uri="{FF2B5EF4-FFF2-40B4-BE49-F238E27FC236}">
                  <a16:creationId xmlns:a16="http://schemas.microsoft.com/office/drawing/2014/main" id="{DE91AD41-9F33-7EEB-E0B1-9137F75A3D7C}"/>
                </a:ext>
              </a:extLst>
            </p:cNvPr>
            <p:cNvSpPr>
              <a:spLocks noChangeAspect="1"/>
            </p:cNvSpPr>
            <p:nvPr userDrawn="1"/>
          </p:nvSpPr>
          <p:spPr>
            <a:xfrm>
              <a:off x="1579680" y="157788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2" name="Rechthoek 221">
              <a:extLst>
                <a:ext uri="{FF2B5EF4-FFF2-40B4-BE49-F238E27FC236}">
                  <a16:creationId xmlns:a16="http://schemas.microsoft.com/office/drawing/2014/main" id="{734731A0-C032-B7F6-53B5-AC881F69AA96}"/>
                </a:ext>
              </a:extLst>
            </p:cNvPr>
            <p:cNvSpPr>
              <a:spLocks noChangeAspect="1"/>
            </p:cNvSpPr>
            <p:nvPr userDrawn="1"/>
          </p:nvSpPr>
          <p:spPr>
            <a:xfrm>
              <a:off x="160236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3" name="Rechthoek 222">
              <a:extLst>
                <a:ext uri="{FF2B5EF4-FFF2-40B4-BE49-F238E27FC236}">
                  <a16:creationId xmlns:a16="http://schemas.microsoft.com/office/drawing/2014/main" id="{1CC33A2D-A6FD-4175-67F5-89CF5F1968A1}"/>
                </a:ext>
              </a:extLst>
            </p:cNvPr>
            <p:cNvSpPr>
              <a:spLocks noChangeAspect="1"/>
            </p:cNvSpPr>
            <p:nvPr userDrawn="1"/>
          </p:nvSpPr>
          <p:spPr>
            <a:xfrm>
              <a:off x="160236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4" name="Rechthoek 223">
              <a:extLst>
                <a:ext uri="{FF2B5EF4-FFF2-40B4-BE49-F238E27FC236}">
                  <a16:creationId xmlns:a16="http://schemas.microsoft.com/office/drawing/2014/main" id="{E6052953-A099-5426-CAAE-938DEBC7DF55}"/>
                </a:ext>
              </a:extLst>
            </p:cNvPr>
            <p:cNvSpPr>
              <a:spLocks noChangeAspect="1"/>
            </p:cNvSpPr>
            <p:nvPr userDrawn="1"/>
          </p:nvSpPr>
          <p:spPr>
            <a:xfrm>
              <a:off x="160236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5" name="Rechthoek 224">
              <a:extLst>
                <a:ext uri="{FF2B5EF4-FFF2-40B4-BE49-F238E27FC236}">
                  <a16:creationId xmlns:a16="http://schemas.microsoft.com/office/drawing/2014/main" id="{4B1E4C9F-7711-4AD9-8C93-0E65EE70C527}"/>
                </a:ext>
              </a:extLst>
            </p:cNvPr>
            <p:cNvSpPr>
              <a:spLocks noChangeAspect="1"/>
            </p:cNvSpPr>
            <p:nvPr userDrawn="1"/>
          </p:nvSpPr>
          <p:spPr>
            <a:xfrm>
              <a:off x="1602360"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0" name="Rechthoek 239">
              <a:extLst>
                <a:ext uri="{FF2B5EF4-FFF2-40B4-BE49-F238E27FC236}">
                  <a16:creationId xmlns:a16="http://schemas.microsoft.com/office/drawing/2014/main" id="{15770C56-514F-31E7-F7D2-2564EB1E1A4E}"/>
                </a:ext>
              </a:extLst>
            </p:cNvPr>
            <p:cNvSpPr>
              <a:spLocks noChangeAspect="1"/>
            </p:cNvSpPr>
            <p:nvPr userDrawn="1"/>
          </p:nvSpPr>
          <p:spPr>
            <a:xfrm>
              <a:off x="200916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5" name="Rechthoek 244">
              <a:extLst>
                <a:ext uri="{FF2B5EF4-FFF2-40B4-BE49-F238E27FC236}">
                  <a16:creationId xmlns:a16="http://schemas.microsoft.com/office/drawing/2014/main" id="{A9FBF03A-B878-0815-4157-7A5B156D644B}"/>
                </a:ext>
              </a:extLst>
            </p:cNvPr>
            <p:cNvSpPr>
              <a:spLocks noChangeAspect="1"/>
            </p:cNvSpPr>
            <p:nvPr userDrawn="1"/>
          </p:nvSpPr>
          <p:spPr>
            <a:xfrm>
              <a:off x="200916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7" name="Rechthoek 246">
              <a:extLst>
                <a:ext uri="{FF2B5EF4-FFF2-40B4-BE49-F238E27FC236}">
                  <a16:creationId xmlns:a16="http://schemas.microsoft.com/office/drawing/2014/main" id="{5C010817-FAAD-299C-50E7-F66420CE16F4}"/>
                </a:ext>
              </a:extLst>
            </p:cNvPr>
            <p:cNvSpPr>
              <a:spLocks noChangeAspect="1"/>
            </p:cNvSpPr>
            <p:nvPr userDrawn="1"/>
          </p:nvSpPr>
          <p:spPr>
            <a:xfrm>
              <a:off x="241632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6" name="Stroomdiagram: Verbindingslijn 285">
              <a:extLst>
                <a:ext uri="{FF2B5EF4-FFF2-40B4-BE49-F238E27FC236}">
                  <a16:creationId xmlns:a16="http://schemas.microsoft.com/office/drawing/2014/main" id="{9F9F5CEB-7D56-DC46-562D-C36DF6C06876}"/>
                </a:ext>
              </a:extLst>
            </p:cNvPr>
            <p:cNvSpPr>
              <a:spLocks noChangeAspect="1"/>
            </p:cNvSpPr>
            <p:nvPr userDrawn="1"/>
          </p:nvSpPr>
          <p:spPr>
            <a:xfrm>
              <a:off x="2394000" y="76248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7" name="Stroomdiagram: Verbindingslijn 286">
              <a:extLst>
                <a:ext uri="{FF2B5EF4-FFF2-40B4-BE49-F238E27FC236}">
                  <a16:creationId xmlns:a16="http://schemas.microsoft.com/office/drawing/2014/main" id="{A46CD0FE-0074-7D10-7A6A-56895ED465D7}"/>
                </a:ext>
              </a:extLst>
            </p:cNvPr>
            <p:cNvSpPr>
              <a:spLocks noChangeAspect="1"/>
            </p:cNvSpPr>
            <p:nvPr userDrawn="1"/>
          </p:nvSpPr>
          <p:spPr>
            <a:xfrm>
              <a:off x="1986840" y="117072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9" name="Stroomdiagram: Verbindingslijn 288">
              <a:extLst>
                <a:ext uri="{FF2B5EF4-FFF2-40B4-BE49-F238E27FC236}">
                  <a16:creationId xmlns:a16="http://schemas.microsoft.com/office/drawing/2014/main" id="{48255393-401D-2033-433C-17674115F50A}"/>
                </a:ext>
              </a:extLst>
            </p:cNvPr>
            <p:cNvSpPr>
              <a:spLocks noChangeAspect="1"/>
            </p:cNvSpPr>
            <p:nvPr userDrawn="1"/>
          </p:nvSpPr>
          <p:spPr>
            <a:xfrm>
              <a:off x="4374000" y="1934452"/>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0" name="Stroomdiagram: Verbindingslijn 289">
              <a:extLst>
                <a:ext uri="{FF2B5EF4-FFF2-40B4-BE49-F238E27FC236}">
                  <a16:creationId xmlns:a16="http://schemas.microsoft.com/office/drawing/2014/main" id="{3BB2961C-CCDB-39AF-FEC6-890A55DACEE5}"/>
                </a:ext>
              </a:extLst>
            </p:cNvPr>
            <p:cNvSpPr>
              <a:spLocks noChangeAspect="1"/>
            </p:cNvSpPr>
            <p:nvPr userDrawn="1"/>
          </p:nvSpPr>
          <p:spPr>
            <a:xfrm>
              <a:off x="4357372" y="1502092"/>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1" name="Stroomdiagram: Verbindingslijn 290">
              <a:extLst>
                <a:ext uri="{FF2B5EF4-FFF2-40B4-BE49-F238E27FC236}">
                  <a16:creationId xmlns:a16="http://schemas.microsoft.com/office/drawing/2014/main" id="{ABA666F3-5744-5F63-A60F-C58064E6B82D}"/>
                </a:ext>
              </a:extLst>
            </p:cNvPr>
            <p:cNvSpPr>
              <a:spLocks noChangeAspect="1"/>
            </p:cNvSpPr>
            <p:nvPr userDrawn="1"/>
          </p:nvSpPr>
          <p:spPr>
            <a:xfrm>
              <a:off x="4332960" y="107028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5" name="Stroomdiagram: Verbindingslijn 294">
              <a:extLst>
                <a:ext uri="{FF2B5EF4-FFF2-40B4-BE49-F238E27FC236}">
                  <a16:creationId xmlns:a16="http://schemas.microsoft.com/office/drawing/2014/main" id="{C951A822-5AD4-6030-78F7-505D40AE823E}"/>
                </a:ext>
              </a:extLst>
            </p:cNvPr>
            <p:cNvSpPr>
              <a:spLocks noChangeAspect="1"/>
            </p:cNvSpPr>
            <p:nvPr userDrawn="1"/>
          </p:nvSpPr>
          <p:spPr>
            <a:xfrm>
              <a:off x="4306320" y="63684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7" name="Stroomdiagram: Verbindingslijn 296">
              <a:extLst>
                <a:ext uri="{FF2B5EF4-FFF2-40B4-BE49-F238E27FC236}">
                  <a16:creationId xmlns:a16="http://schemas.microsoft.com/office/drawing/2014/main" id="{D4EB9985-3245-D7EE-7F49-14B3BE457BE8}"/>
                </a:ext>
              </a:extLst>
            </p:cNvPr>
            <p:cNvSpPr>
              <a:spLocks noChangeAspect="1"/>
            </p:cNvSpPr>
            <p:nvPr userDrawn="1"/>
          </p:nvSpPr>
          <p:spPr>
            <a:xfrm>
              <a:off x="3941640" y="190980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8" name="Stroomdiagram: Verbindingslijn 297">
              <a:extLst>
                <a:ext uri="{FF2B5EF4-FFF2-40B4-BE49-F238E27FC236}">
                  <a16:creationId xmlns:a16="http://schemas.microsoft.com/office/drawing/2014/main" id="{524F0836-B9A1-2821-B8BA-5D1F387D3ED1}"/>
                </a:ext>
              </a:extLst>
            </p:cNvPr>
            <p:cNvSpPr>
              <a:spLocks noChangeAspect="1"/>
            </p:cNvSpPr>
            <p:nvPr userDrawn="1"/>
          </p:nvSpPr>
          <p:spPr>
            <a:xfrm>
              <a:off x="3924652" y="147744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9" name="Stroomdiagram: Verbindingslijn 298">
              <a:extLst>
                <a:ext uri="{FF2B5EF4-FFF2-40B4-BE49-F238E27FC236}">
                  <a16:creationId xmlns:a16="http://schemas.microsoft.com/office/drawing/2014/main" id="{B2654DA5-1407-DFB1-8FA4-8CADFA2F87FC}"/>
                </a:ext>
              </a:extLst>
            </p:cNvPr>
            <p:cNvSpPr>
              <a:spLocks noChangeAspect="1"/>
            </p:cNvSpPr>
            <p:nvPr userDrawn="1"/>
          </p:nvSpPr>
          <p:spPr>
            <a:xfrm>
              <a:off x="3899452" y="104544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2" name="Stroomdiagram: Verbindingslijn 301">
              <a:extLst>
                <a:ext uri="{FF2B5EF4-FFF2-40B4-BE49-F238E27FC236}">
                  <a16:creationId xmlns:a16="http://schemas.microsoft.com/office/drawing/2014/main" id="{629F8A60-CE6B-EFE1-B957-1148AEDF9DB3}"/>
                </a:ext>
              </a:extLst>
            </p:cNvPr>
            <p:cNvSpPr>
              <a:spLocks noChangeAspect="1"/>
            </p:cNvSpPr>
            <p:nvPr userDrawn="1"/>
          </p:nvSpPr>
          <p:spPr>
            <a:xfrm>
              <a:off x="3516106" y="1885764"/>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3" name="Stroomdiagram: Verbindingslijn 302">
              <a:extLst>
                <a:ext uri="{FF2B5EF4-FFF2-40B4-BE49-F238E27FC236}">
                  <a16:creationId xmlns:a16="http://schemas.microsoft.com/office/drawing/2014/main" id="{76A1F500-C493-1C64-848C-0C8EC496AC43}"/>
                </a:ext>
              </a:extLst>
            </p:cNvPr>
            <p:cNvSpPr>
              <a:spLocks noChangeAspect="1"/>
            </p:cNvSpPr>
            <p:nvPr userDrawn="1"/>
          </p:nvSpPr>
          <p:spPr>
            <a:xfrm>
              <a:off x="3491487" y="145260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4" name="Stroomdiagram: Verbindingslijn 303">
              <a:extLst>
                <a:ext uri="{FF2B5EF4-FFF2-40B4-BE49-F238E27FC236}">
                  <a16:creationId xmlns:a16="http://schemas.microsoft.com/office/drawing/2014/main" id="{2366156B-4AF4-540F-0E3A-B44F0E4E8A7C}"/>
                </a:ext>
              </a:extLst>
            </p:cNvPr>
            <p:cNvSpPr>
              <a:spLocks noChangeAspect="1"/>
            </p:cNvSpPr>
            <p:nvPr userDrawn="1"/>
          </p:nvSpPr>
          <p:spPr>
            <a:xfrm rot="10800000">
              <a:off x="3538408" y="686725"/>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5" name="Stroomdiagram: Verbindingslijn 304">
              <a:extLst>
                <a:ext uri="{FF2B5EF4-FFF2-40B4-BE49-F238E27FC236}">
                  <a16:creationId xmlns:a16="http://schemas.microsoft.com/office/drawing/2014/main" id="{4D655898-E73B-AE8D-6A5B-96F1D7284F5B}"/>
                </a:ext>
              </a:extLst>
            </p:cNvPr>
            <p:cNvSpPr>
              <a:spLocks noChangeAspect="1"/>
            </p:cNvSpPr>
            <p:nvPr userDrawn="1"/>
          </p:nvSpPr>
          <p:spPr>
            <a:xfrm rot="10800000">
              <a:off x="3516120" y="107028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0" name="Stroomdiagram: Verbindingslijn 309">
              <a:extLst>
                <a:ext uri="{FF2B5EF4-FFF2-40B4-BE49-F238E27FC236}">
                  <a16:creationId xmlns:a16="http://schemas.microsoft.com/office/drawing/2014/main" id="{CB5F97AF-2415-CF87-8DF7-B461A01C7BA8}"/>
                </a:ext>
              </a:extLst>
            </p:cNvPr>
            <p:cNvSpPr>
              <a:spLocks noChangeAspect="1"/>
            </p:cNvSpPr>
            <p:nvPr userDrawn="1"/>
          </p:nvSpPr>
          <p:spPr>
            <a:xfrm rot="10800000">
              <a:off x="3132106" y="109548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1" name="Stroomdiagram: Verbindingslijn 310">
              <a:extLst>
                <a:ext uri="{FF2B5EF4-FFF2-40B4-BE49-F238E27FC236}">
                  <a16:creationId xmlns:a16="http://schemas.microsoft.com/office/drawing/2014/main" id="{71451129-7BC2-3214-8FD6-D3EAD2FAC4CD}"/>
                </a:ext>
              </a:extLst>
            </p:cNvPr>
            <p:cNvSpPr>
              <a:spLocks noChangeAspect="1"/>
            </p:cNvSpPr>
            <p:nvPr userDrawn="1"/>
          </p:nvSpPr>
          <p:spPr>
            <a:xfrm rot="10800000">
              <a:off x="3108960" y="147600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2" name="Stroomdiagram: Verbindingslijn 311">
              <a:extLst>
                <a:ext uri="{FF2B5EF4-FFF2-40B4-BE49-F238E27FC236}">
                  <a16:creationId xmlns:a16="http://schemas.microsoft.com/office/drawing/2014/main" id="{C386505A-24B7-3F6D-00FB-6D45B465D62B}"/>
                </a:ext>
              </a:extLst>
            </p:cNvPr>
            <p:cNvSpPr>
              <a:spLocks noChangeAspect="1"/>
            </p:cNvSpPr>
            <p:nvPr userDrawn="1"/>
          </p:nvSpPr>
          <p:spPr>
            <a:xfrm>
              <a:off x="3132903" y="1909358"/>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4" name="Stroomdiagram: Verbindingslijn 313">
              <a:extLst>
                <a:ext uri="{FF2B5EF4-FFF2-40B4-BE49-F238E27FC236}">
                  <a16:creationId xmlns:a16="http://schemas.microsoft.com/office/drawing/2014/main" id="{7B4CEE0A-A49C-A984-0230-B4DC3AFAC970}"/>
                </a:ext>
              </a:extLst>
            </p:cNvPr>
            <p:cNvSpPr>
              <a:spLocks noChangeAspect="1"/>
            </p:cNvSpPr>
            <p:nvPr userDrawn="1"/>
          </p:nvSpPr>
          <p:spPr>
            <a:xfrm>
              <a:off x="2748903" y="193464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5" name="Stroomdiagram: Verbindingslijn 314">
              <a:extLst>
                <a:ext uri="{FF2B5EF4-FFF2-40B4-BE49-F238E27FC236}">
                  <a16:creationId xmlns:a16="http://schemas.microsoft.com/office/drawing/2014/main" id="{5B8ACD8D-A2DA-031C-87C1-26270DB2305B}"/>
                </a:ext>
              </a:extLst>
            </p:cNvPr>
            <p:cNvSpPr>
              <a:spLocks noChangeAspect="1"/>
            </p:cNvSpPr>
            <p:nvPr userDrawn="1"/>
          </p:nvSpPr>
          <p:spPr>
            <a:xfrm>
              <a:off x="2725560" y="150264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6" name="Stroomdiagram: Verbindingslijn 315">
              <a:extLst>
                <a:ext uri="{FF2B5EF4-FFF2-40B4-BE49-F238E27FC236}">
                  <a16:creationId xmlns:a16="http://schemas.microsoft.com/office/drawing/2014/main" id="{158F9381-6099-5E71-A541-1081BC0EEE37}"/>
                </a:ext>
              </a:extLst>
            </p:cNvPr>
            <p:cNvSpPr>
              <a:spLocks noChangeAspect="1"/>
            </p:cNvSpPr>
            <p:nvPr userDrawn="1"/>
          </p:nvSpPr>
          <p:spPr>
            <a:xfrm>
              <a:off x="2750760" y="112068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7" name="Stroomdiagram: Verbindingslijn 316">
              <a:extLst>
                <a:ext uri="{FF2B5EF4-FFF2-40B4-BE49-F238E27FC236}">
                  <a16:creationId xmlns:a16="http://schemas.microsoft.com/office/drawing/2014/main" id="{48824291-8FF3-2028-FBCC-49433EDAFECB}"/>
                </a:ext>
              </a:extLst>
            </p:cNvPr>
            <p:cNvSpPr>
              <a:spLocks noChangeAspect="1"/>
            </p:cNvSpPr>
            <p:nvPr userDrawn="1"/>
          </p:nvSpPr>
          <p:spPr>
            <a:xfrm>
              <a:off x="2343600" y="152784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2" name="Stroomdiagram: Verbindingslijn 321">
              <a:extLst>
                <a:ext uri="{FF2B5EF4-FFF2-40B4-BE49-F238E27FC236}">
                  <a16:creationId xmlns:a16="http://schemas.microsoft.com/office/drawing/2014/main" id="{B10C9E48-7DF5-3255-A348-0C56FB116B35}"/>
                </a:ext>
              </a:extLst>
            </p:cNvPr>
            <p:cNvSpPr>
              <a:spLocks noChangeAspect="1"/>
            </p:cNvSpPr>
            <p:nvPr userDrawn="1"/>
          </p:nvSpPr>
          <p:spPr>
            <a:xfrm>
              <a:off x="3157126" y="711278"/>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3" name="Stroomdiagram: Verbindingslijn 322">
              <a:extLst>
                <a:ext uri="{FF2B5EF4-FFF2-40B4-BE49-F238E27FC236}">
                  <a16:creationId xmlns:a16="http://schemas.microsoft.com/office/drawing/2014/main" id="{99E3AC15-9C74-5A06-A3BA-9FE8285D565A}"/>
                </a:ext>
              </a:extLst>
            </p:cNvPr>
            <p:cNvSpPr>
              <a:spLocks noChangeAspect="1"/>
            </p:cNvSpPr>
            <p:nvPr userDrawn="1"/>
          </p:nvSpPr>
          <p:spPr>
            <a:xfrm>
              <a:off x="3563428" y="302777"/>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4" name="Stroomdiagram: Verbindingslijn 323">
              <a:extLst>
                <a:ext uri="{FF2B5EF4-FFF2-40B4-BE49-F238E27FC236}">
                  <a16:creationId xmlns:a16="http://schemas.microsoft.com/office/drawing/2014/main" id="{1248BF26-6F69-21EF-AFD5-3E856C9125B3}"/>
                </a:ext>
              </a:extLst>
            </p:cNvPr>
            <p:cNvSpPr>
              <a:spLocks noChangeAspect="1"/>
            </p:cNvSpPr>
            <p:nvPr userDrawn="1"/>
          </p:nvSpPr>
          <p:spPr>
            <a:xfrm>
              <a:off x="1984860" y="1986976"/>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5" name="Stroomdiagram: Verbindingslijn 324">
              <a:extLst>
                <a:ext uri="{FF2B5EF4-FFF2-40B4-BE49-F238E27FC236}">
                  <a16:creationId xmlns:a16="http://schemas.microsoft.com/office/drawing/2014/main" id="{C88A7D94-7D39-8794-C024-38E9AFCFB62B}"/>
                </a:ext>
              </a:extLst>
            </p:cNvPr>
            <p:cNvSpPr>
              <a:spLocks noChangeAspect="1"/>
            </p:cNvSpPr>
            <p:nvPr userDrawn="1"/>
          </p:nvSpPr>
          <p:spPr>
            <a:xfrm>
              <a:off x="1961640" y="155268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6" name="Stroomdiagram: Verbindingslijn 325">
              <a:extLst>
                <a:ext uri="{FF2B5EF4-FFF2-40B4-BE49-F238E27FC236}">
                  <a16:creationId xmlns:a16="http://schemas.microsoft.com/office/drawing/2014/main" id="{0BE642E7-3F15-0C6B-1CC3-4DA0AC03A872}"/>
                </a:ext>
              </a:extLst>
            </p:cNvPr>
            <p:cNvSpPr>
              <a:spLocks noChangeAspect="1"/>
            </p:cNvSpPr>
            <p:nvPr userDrawn="1"/>
          </p:nvSpPr>
          <p:spPr>
            <a:xfrm>
              <a:off x="2367077" y="1959578"/>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7" name="Stroomdiagram: Verbindingslijn 326">
              <a:extLst>
                <a:ext uri="{FF2B5EF4-FFF2-40B4-BE49-F238E27FC236}">
                  <a16:creationId xmlns:a16="http://schemas.microsoft.com/office/drawing/2014/main" id="{F0BE2C40-E7AE-2C86-AFA1-D44670A72375}"/>
                </a:ext>
              </a:extLst>
            </p:cNvPr>
            <p:cNvSpPr>
              <a:spLocks noChangeAspect="1"/>
            </p:cNvSpPr>
            <p:nvPr userDrawn="1"/>
          </p:nvSpPr>
          <p:spPr>
            <a:xfrm>
              <a:off x="2368800" y="114588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8" name="Stroomdiagram: Verbindingslijn 327">
              <a:extLst>
                <a:ext uri="{FF2B5EF4-FFF2-40B4-BE49-F238E27FC236}">
                  <a16:creationId xmlns:a16="http://schemas.microsoft.com/office/drawing/2014/main" id="{2A4EB711-C88A-909B-984F-5341E2BA40EE}"/>
                </a:ext>
              </a:extLst>
            </p:cNvPr>
            <p:cNvSpPr>
              <a:spLocks noChangeAspect="1"/>
            </p:cNvSpPr>
            <p:nvPr userDrawn="1"/>
          </p:nvSpPr>
          <p:spPr>
            <a:xfrm>
              <a:off x="2775960" y="73728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1" name="Stroomdiagram: Verbindingslijn 330">
              <a:extLst>
                <a:ext uri="{FF2B5EF4-FFF2-40B4-BE49-F238E27FC236}">
                  <a16:creationId xmlns:a16="http://schemas.microsoft.com/office/drawing/2014/main" id="{36E8FB57-54DE-2480-BF63-B98F4A2C3000}"/>
                </a:ext>
              </a:extLst>
            </p:cNvPr>
            <p:cNvSpPr>
              <a:spLocks noChangeAspect="1"/>
            </p:cNvSpPr>
            <p:nvPr userDrawn="1"/>
          </p:nvSpPr>
          <p:spPr>
            <a:xfrm>
              <a:off x="2799123" y="35388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2" name="Stroomdiagram: Verbindingslijn 331">
              <a:extLst>
                <a:ext uri="{FF2B5EF4-FFF2-40B4-BE49-F238E27FC236}">
                  <a16:creationId xmlns:a16="http://schemas.microsoft.com/office/drawing/2014/main" id="{3635EFEB-E908-31FF-CFC0-06329A9B5EA6}"/>
                </a:ext>
              </a:extLst>
            </p:cNvPr>
            <p:cNvSpPr>
              <a:spLocks noChangeAspect="1"/>
            </p:cNvSpPr>
            <p:nvPr userDrawn="1"/>
          </p:nvSpPr>
          <p:spPr>
            <a:xfrm>
              <a:off x="3181345" y="32904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3" name="Stroomdiagram: Verbindingslijn 332">
              <a:extLst>
                <a:ext uri="{FF2B5EF4-FFF2-40B4-BE49-F238E27FC236}">
                  <a16:creationId xmlns:a16="http://schemas.microsoft.com/office/drawing/2014/main" id="{AACBA7F2-6A06-673E-2FBD-530578486A54}"/>
                </a:ext>
              </a:extLst>
            </p:cNvPr>
            <p:cNvSpPr>
              <a:spLocks noChangeAspect="1"/>
            </p:cNvSpPr>
            <p:nvPr userDrawn="1"/>
          </p:nvSpPr>
          <p:spPr>
            <a:xfrm rot="10800000">
              <a:off x="3946950" y="27864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4" name="Stroomdiagram: Verbindingslijn 333">
              <a:extLst>
                <a:ext uri="{FF2B5EF4-FFF2-40B4-BE49-F238E27FC236}">
                  <a16:creationId xmlns:a16="http://schemas.microsoft.com/office/drawing/2014/main" id="{9BCE530D-00AE-9D6B-5511-FE0B94527557}"/>
                </a:ext>
              </a:extLst>
            </p:cNvPr>
            <p:cNvSpPr>
              <a:spLocks noChangeAspect="1"/>
            </p:cNvSpPr>
            <p:nvPr userDrawn="1"/>
          </p:nvSpPr>
          <p:spPr>
            <a:xfrm rot="10800000">
              <a:off x="4330440" y="25380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5" name="Stroomdiagram: Verbindingslijn 334">
              <a:extLst>
                <a:ext uri="{FF2B5EF4-FFF2-40B4-BE49-F238E27FC236}">
                  <a16:creationId xmlns:a16="http://schemas.microsoft.com/office/drawing/2014/main" id="{D4E46A06-4FB2-4F87-7C1E-018594936386}"/>
                </a:ext>
              </a:extLst>
            </p:cNvPr>
            <p:cNvSpPr>
              <a:spLocks noChangeAspect="1"/>
            </p:cNvSpPr>
            <p:nvPr userDrawn="1"/>
          </p:nvSpPr>
          <p:spPr>
            <a:xfrm rot="10800000">
              <a:off x="3924652" y="66204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6" name="Rechthoek 335">
              <a:extLst>
                <a:ext uri="{FF2B5EF4-FFF2-40B4-BE49-F238E27FC236}">
                  <a16:creationId xmlns:a16="http://schemas.microsoft.com/office/drawing/2014/main" id="{C0406900-230B-8090-6A0B-9D8179823B3B}"/>
                </a:ext>
              </a:extLst>
            </p:cNvPr>
            <p:cNvSpPr>
              <a:spLocks noChangeAspect="1"/>
            </p:cNvSpPr>
            <p:nvPr userDrawn="1"/>
          </p:nvSpPr>
          <p:spPr>
            <a:xfrm>
              <a:off x="1195200" y="16030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grpSp>
      <p:sp>
        <p:nvSpPr>
          <p:cNvPr id="11" name="Titel 1">
            <a:extLst>
              <a:ext uri="{FF2B5EF4-FFF2-40B4-BE49-F238E27FC236}">
                <a16:creationId xmlns:a16="http://schemas.microsoft.com/office/drawing/2014/main" id="{5240F577-F871-C2D7-BD5E-76925720611F}"/>
              </a:ext>
            </a:extLst>
          </p:cNvPr>
          <p:cNvSpPr>
            <a:spLocks noGrp="1"/>
          </p:cNvSpPr>
          <p:nvPr>
            <p:ph type="ctrTitle"/>
            <p:custDataLst>
              <p:tags r:id="rId1"/>
            </p:custDataLst>
          </p:nvPr>
        </p:nvSpPr>
        <p:spPr>
          <a:xfrm>
            <a:off x="360000" y="4464000"/>
            <a:ext cx="5112000" cy="1404000"/>
          </a:xfrm>
        </p:spPr>
        <p:txBody>
          <a:bodyPr lIns="0" tIns="0" rIns="0" bIns="0" anchor="b" anchorCtr="0">
            <a:normAutofit/>
          </a:bodyPr>
          <a:lstStyle>
            <a:lvl1pPr algn="l">
              <a:defRPr sz="5000" b="1">
                <a:solidFill>
                  <a:srgbClr val="FFFFFF"/>
                </a:solidFill>
              </a:defRPr>
            </a:lvl1pPr>
          </a:lstStyle>
          <a:p>
            <a:r>
              <a:rPr lang="de-DE" noProof="0"/>
              <a:t>Mastertitelformat bearbeiten</a:t>
            </a:r>
          </a:p>
        </p:txBody>
      </p:sp>
      <p:sp>
        <p:nvSpPr>
          <p:cNvPr id="2" name="Tijdelijke aanduiding voor tekst 9">
            <a:extLst>
              <a:ext uri="{FF2B5EF4-FFF2-40B4-BE49-F238E27FC236}">
                <a16:creationId xmlns:a16="http://schemas.microsoft.com/office/drawing/2014/main" id="{74FA4D29-1232-BCFC-CB88-2E2E0D857AA8}"/>
              </a:ext>
            </a:extLst>
          </p:cNvPr>
          <p:cNvSpPr>
            <a:spLocks noGrp="1"/>
          </p:cNvSpPr>
          <p:nvPr>
            <p:ph type="body" sz="quarter" idx="11" hasCustomPrompt="1"/>
          </p:nvPr>
        </p:nvSpPr>
        <p:spPr>
          <a:xfrm>
            <a:off x="381600" y="6048000"/>
            <a:ext cx="4860000" cy="252000"/>
          </a:xfrm>
          <a:prstGeom prst="rect">
            <a:avLst/>
          </a:prstGeom>
        </p:spPr>
        <p:txBody>
          <a:bodyPr lIns="0" tIns="0" rIns="0" bIns="0"/>
          <a:lstStyle>
            <a:lvl1pPr marL="0" indent="0">
              <a:buFontTx/>
              <a:buNone/>
              <a:defRPr sz="1500" b="1">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de-DE" noProof="0" err="1"/>
              <a:t>Names</a:t>
            </a:r>
            <a:r>
              <a:rPr lang="de-DE" noProof="0"/>
              <a:t> des Referenten</a:t>
            </a:r>
          </a:p>
        </p:txBody>
      </p:sp>
      <p:sp>
        <p:nvSpPr>
          <p:cNvPr id="4" name="Tijdelijke aanduiding voor tekst 9">
            <a:extLst>
              <a:ext uri="{FF2B5EF4-FFF2-40B4-BE49-F238E27FC236}">
                <a16:creationId xmlns:a16="http://schemas.microsoft.com/office/drawing/2014/main" id="{CF164220-DA0D-93BD-12F1-E54B2A40B3E7}"/>
              </a:ext>
            </a:extLst>
          </p:cNvPr>
          <p:cNvSpPr>
            <a:spLocks noGrp="1"/>
          </p:cNvSpPr>
          <p:nvPr>
            <p:ph type="body" sz="quarter" idx="13" hasCustomPrompt="1"/>
          </p:nvPr>
        </p:nvSpPr>
        <p:spPr>
          <a:xfrm>
            <a:off x="381600" y="6293000"/>
            <a:ext cx="4860000" cy="252000"/>
          </a:xfrm>
          <a:prstGeom prst="rect">
            <a:avLst/>
          </a:prstGeom>
        </p:spPr>
        <p:txBody>
          <a:bodyPr lIns="0" tIns="0" rIns="0" bIns="0"/>
          <a:lstStyle>
            <a:lvl1pPr marL="0" indent="0">
              <a:buFontTx/>
              <a:buNone/>
              <a:defRPr sz="1500" b="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de-DE" noProof="0"/>
              <a:t>Funktion</a:t>
            </a:r>
          </a:p>
        </p:txBody>
      </p:sp>
      <p:sp>
        <p:nvSpPr>
          <p:cNvPr id="5" name="Tijdelijke aanduiding voor datum 18">
            <a:extLst>
              <a:ext uri="{FF2B5EF4-FFF2-40B4-BE49-F238E27FC236}">
                <a16:creationId xmlns:a16="http://schemas.microsoft.com/office/drawing/2014/main" id="{338BCC1B-A1B4-4F80-4754-5E829FB0355D}"/>
              </a:ext>
            </a:extLst>
          </p:cNvPr>
          <p:cNvSpPr>
            <a:spLocks noGrp="1"/>
          </p:cNvSpPr>
          <p:nvPr>
            <p:ph type="dt" sz="half" idx="16"/>
          </p:nvPr>
        </p:nvSpPr>
        <p:spPr>
          <a:xfrm>
            <a:off x="267017" y="2429971"/>
            <a:ext cx="2012983" cy="365125"/>
          </a:xfrm>
          <a:prstGeom prst="rect">
            <a:avLst/>
          </a:prstGeom>
        </p:spPr>
        <p:txBody>
          <a:bodyPr/>
          <a:lstStyle>
            <a:lvl1pPr>
              <a:defRPr lang="en-GB" sz="1500" kern="1200" smtClean="0">
                <a:solidFill>
                  <a:schemeClr val="bg1"/>
                </a:solidFill>
                <a:latin typeface="+mn-lt"/>
                <a:ea typeface="+mn-ea"/>
                <a:cs typeface="+mn-cs"/>
              </a:defRPr>
            </a:lvl1pPr>
          </a:lstStyle>
          <a:p>
            <a:r>
              <a:rPr lang="de-DE" noProof="0"/>
              <a:t>21. März 2025</a:t>
            </a:r>
          </a:p>
        </p:txBody>
      </p:sp>
      <p:grpSp>
        <p:nvGrpSpPr>
          <p:cNvPr id="8" name="Groep 7">
            <a:extLst>
              <a:ext uri="{FF2B5EF4-FFF2-40B4-BE49-F238E27FC236}">
                <a16:creationId xmlns:a16="http://schemas.microsoft.com/office/drawing/2014/main" id="{F7E2C558-F6E5-D7B5-BE82-B597F48D6D25}"/>
              </a:ext>
            </a:extLst>
          </p:cNvPr>
          <p:cNvGrpSpPr/>
          <p:nvPr userDrawn="1"/>
        </p:nvGrpSpPr>
        <p:grpSpPr>
          <a:xfrm>
            <a:off x="-2988161" y="-1"/>
            <a:ext cx="18095826" cy="6858001"/>
            <a:chOff x="-2988161" y="-1"/>
            <a:chExt cx="18095826" cy="6858001"/>
          </a:xfrm>
        </p:grpSpPr>
        <p:grpSp>
          <p:nvGrpSpPr>
            <p:cNvPr id="10" name="Groep 9">
              <a:extLst>
                <a:ext uri="{FF2B5EF4-FFF2-40B4-BE49-F238E27FC236}">
                  <a16:creationId xmlns:a16="http://schemas.microsoft.com/office/drawing/2014/main" id="{3DD8A151-0A77-BF8F-1D03-0AF65915EB5D}"/>
                </a:ext>
              </a:extLst>
            </p:cNvPr>
            <p:cNvGrpSpPr/>
            <p:nvPr userDrawn="1"/>
          </p:nvGrpSpPr>
          <p:grpSpPr>
            <a:xfrm>
              <a:off x="-2915664" y="-1"/>
              <a:ext cx="18023329" cy="6858001"/>
              <a:chOff x="-2915664" y="-1"/>
              <a:chExt cx="18023329" cy="6858001"/>
            </a:xfrm>
          </p:grpSpPr>
          <p:grpSp>
            <p:nvGrpSpPr>
              <p:cNvPr id="16" name="Groep 15">
                <a:extLst>
                  <a:ext uri="{FF2B5EF4-FFF2-40B4-BE49-F238E27FC236}">
                    <a16:creationId xmlns:a16="http://schemas.microsoft.com/office/drawing/2014/main" id="{B515A782-B4DB-DEC9-624D-91A9B03A876D}"/>
                  </a:ext>
                </a:extLst>
              </p:cNvPr>
              <p:cNvGrpSpPr/>
              <p:nvPr userDrawn="1"/>
            </p:nvGrpSpPr>
            <p:grpSpPr>
              <a:xfrm>
                <a:off x="12437490" y="-1"/>
                <a:ext cx="2670175" cy="6858001"/>
                <a:chOff x="12443133" y="-1"/>
                <a:chExt cx="2670175" cy="6858001"/>
              </a:xfrm>
            </p:grpSpPr>
            <p:sp>
              <p:nvSpPr>
                <p:cNvPr id="19" name="Tekstvak 30">
                  <a:extLst>
                    <a:ext uri="{FF2B5EF4-FFF2-40B4-BE49-F238E27FC236}">
                      <a16:creationId xmlns:a16="http://schemas.microsoft.com/office/drawing/2014/main" id="{A3D99227-AA79-3275-E018-0688B47072D9}"/>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auto">
                    <a:spcBef>
                      <a:spcPts val="0"/>
                    </a:spcBef>
                    <a:spcAft>
                      <a:spcPts val="0"/>
                    </a:spcAft>
                    <a:defRPr/>
                  </a:pPr>
                  <a:r>
                    <a:rPr lang="de-DE" sz="1200" b="1" i="0" u="none" baseline="0" noProof="0">
                      <a:solidFill>
                        <a:schemeClr val="tx2"/>
                      </a:solidFill>
                      <a:latin typeface="Arial" panose="020B0604020202020204" pitchFamily="34" charset="0"/>
                      <a:cs typeface="Arial" panose="020B0604020202020204" pitchFamily="34" charset="0"/>
                    </a:rPr>
                    <a:t>Bild einfügen oder ersetzen</a:t>
                  </a:r>
                </a:p>
                <a:p>
                  <a:pPr algn="l" rtl="0" fontAlgn="auto">
                    <a:spcBef>
                      <a:spcPts val="0"/>
                    </a:spcBef>
                    <a:spcAft>
                      <a:spcPts val="600"/>
                    </a:spcAft>
                    <a:defRPr/>
                  </a:pPr>
                  <a:r>
                    <a:rPr lang="de-DE" sz="1200" b="0" i="0" u="none" baseline="0" noProof="0">
                      <a:solidFill>
                        <a:schemeClr val="tx2"/>
                      </a:solidFill>
                      <a:latin typeface="Arial" panose="020B0604020202020204" pitchFamily="34" charset="0"/>
                      <a:cs typeface="Arial" panose="020B0604020202020204" pitchFamily="34" charset="0"/>
                    </a:rPr>
                    <a:t>Dieses Folienlayout verfügt über einen Bildplatzhalter.</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das Foto löschen, indem Sie es anklicken und auf „Ausschneiden“ drücken.</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Platzieren Sie ein Foto im leeren Platzhalter, indem Sie das kleine Foto-Icon anklicken.</a:t>
                  </a: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jetzt Ihr eigenes Foto auswählen.</a:t>
                  </a:r>
                </a:p>
                <a:p>
                  <a:pPr algn="l" rtl="0" fontAlgn="auto">
                    <a:spcBef>
                      <a:spcPts val="0"/>
                    </a:spcBef>
                    <a:spcAft>
                      <a:spcPts val="600"/>
                    </a:spcAft>
                    <a:buFont typeface="+mj-lt"/>
                    <a:buNone/>
                    <a:defRPr/>
                  </a:pPr>
                  <a:br>
                    <a:rPr lang="de-DE" sz="1200" noProof="0">
                      <a:solidFill>
                        <a:schemeClr val="tx2"/>
                      </a:solidFill>
                      <a:latin typeface="Arial" panose="020B0604020202020204" pitchFamily="34" charset="0"/>
                      <a:cs typeface="Arial" panose="020B0604020202020204" pitchFamily="34" charset="0"/>
                    </a:rPr>
                  </a:br>
                  <a:r>
                    <a:rPr lang="de-DE" sz="1200" b="1" i="0" u="none" baseline="0" noProof="0">
                      <a:solidFill>
                        <a:schemeClr val="tx2"/>
                      </a:solidFill>
                      <a:latin typeface="Arial" panose="020B0604020202020204" pitchFamily="34" charset="0"/>
                      <a:cs typeface="Arial" panose="020B0604020202020204" pitchFamily="34" charset="0"/>
                    </a:rPr>
                    <a:t>Der Bildplatzhalter schneidet das eingefügte Bild automatisch zu. Für einen anderen Zuschnitt klicken Sie das Bild mit der rechten Maustaste an und wählen Sie „Zuschneiden“ aus. </a:t>
                  </a: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Dann wählen und ziehen Sie einen der Eckkreise (während Sie die Shift-Taste Ihrer Tastatur gedrückt halten), um die Größe des Fotos anzupassen.</a:t>
                  </a: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Durch Anklicken und Ziehen des Bildes (im Modus „Zuschneiden“) können Sie das Bild innerhalb des Platzhalters bewegen.</a:t>
                  </a:r>
                </a:p>
                <a:p>
                  <a:pPr algn="l" rtl="0" fontAlgn="auto">
                    <a:spcBef>
                      <a:spcPts val="0"/>
                    </a:spcBef>
                    <a:spcAft>
                      <a:spcPts val="600"/>
                    </a:spcAft>
                    <a:buFont typeface="+mj-lt"/>
                    <a:buNone/>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pic>
              <p:nvPicPr>
                <p:cNvPr id="20" name="Afbeelding 19">
                  <a:extLst>
                    <a:ext uri="{FF2B5EF4-FFF2-40B4-BE49-F238E27FC236}">
                      <a16:creationId xmlns:a16="http://schemas.microsoft.com/office/drawing/2014/main" id="{3E15D043-EF8F-FED5-A7D6-B802B930705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3436488" y="4262985"/>
                  <a:ext cx="630548" cy="40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Afbeelding 20">
                  <a:extLst>
                    <a:ext uri="{FF2B5EF4-FFF2-40B4-BE49-F238E27FC236}">
                      <a16:creationId xmlns:a16="http://schemas.microsoft.com/office/drawing/2014/main" id="{1ED41FF3-43E0-65D0-78A5-F3FCF586023A}"/>
                    </a:ext>
                  </a:extLst>
                </p:cNvPr>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13628771" y="1986976"/>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kstvak 14">
                <a:extLst>
                  <a:ext uri="{FF2B5EF4-FFF2-40B4-BE49-F238E27FC236}">
                    <a16:creationId xmlns:a16="http://schemas.microsoft.com/office/drawing/2014/main" id="{BFFD61D0-4F23-3006-583E-BFFD6790F2BC}"/>
                  </a:ext>
                </a:extLst>
              </p:cNvPr>
              <p:cNvSpPr txBox="1"/>
              <p:nvPr userDrawn="1"/>
            </p:nvSpPr>
            <p:spPr bwMode="auto">
              <a:xfrm>
                <a:off x="-2915664" y="-1"/>
                <a:ext cx="2670175" cy="6858001"/>
              </a:xfrm>
              <a:prstGeom prst="rect">
                <a:avLst/>
              </a:prstGeom>
              <a:solidFill>
                <a:schemeClr val="bg1">
                  <a:lumMod val="95000"/>
                </a:schemeClr>
              </a:solidFill>
            </p:spPr>
            <p:txBody>
              <a:bodyPr lIns="90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fontAlgn="auto" latinLnBrk="0" hangingPunct="1">
                  <a:spcBef>
                    <a:spcPts val="0"/>
                  </a:spcBef>
                  <a:spcAft>
                    <a:spcPts val="600"/>
                  </a:spcAft>
                  <a:buFont typeface="+mj-lt"/>
                  <a:buNone/>
                  <a:defRPr/>
                </a:pPr>
                <a:r>
                  <a:rPr lang="de-DE" sz="1200" b="1" kern="1200" noProof="0">
                    <a:solidFill>
                      <a:schemeClr val="tx2"/>
                    </a:solidFill>
                    <a:latin typeface="Arial" panose="020B0604020202020204" pitchFamily="34" charset="0"/>
                    <a:ea typeface="+mn-ea"/>
                    <a:cs typeface="Arial" panose="020B0604020202020204" pitchFamily="34" charset="0"/>
                  </a:rPr>
                  <a:t>Dateigröße reduzieren</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Vermeiden Sie große Dateien, indem Sie die Bilder komprimieren. Doppelklicken sie auf ein Bild (mit Ausnahme der Titelfolien) und klicken Sie auf „Bild komprimieren“. Wählen Sie „Drucken“ (220 ppi) für</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Siebdrucke. Wählen Sie für alle anderen Bilder „Web“ (150 ppi).</a:t>
                </a: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Deaktivieren Sie "Nur für dieses Bild übernehmen", wenn Sie alle Bilder in Ihrer Präsentation komprimieren möchten.</a:t>
                </a:r>
              </a:p>
              <a:p>
                <a:pPr algn="l" rtl="0">
                  <a:spcAft>
                    <a:spcPts val="600"/>
                  </a:spcAft>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grpSp>
        <p:pic>
          <p:nvPicPr>
            <p:cNvPr id="12" name="Grafik 20">
              <a:extLst>
                <a:ext uri="{FF2B5EF4-FFF2-40B4-BE49-F238E27FC236}">
                  <a16:creationId xmlns:a16="http://schemas.microsoft.com/office/drawing/2014/main" id="{B58364BD-3AA7-1FB6-EA5F-A1AF8156855E}"/>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988161" y="1959578"/>
              <a:ext cx="2087005" cy="382764"/>
            </a:xfrm>
            <a:prstGeom prst="rect">
              <a:avLst/>
            </a:prstGeom>
          </p:spPr>
        </p:pic>
      </p:grpSp>
      <p:sp>
        <p:nvSpPr>
          <p:cNvPr id="14" name="Tijdelijke aanduiding voor afbeelding 7">
            <a:extLst>
              <a:ext uri="{FF2B5EF4-FFF2-40B4-BE49-F238E27FC236}">
                <a16:creationId xmlns:a16="http://schemas.microsoft.com/office/drawing/2014/main" id="{66FC13A0-5374-6527-C64B-448F69EE5CCC}"/>
              </a:ext>
            </a:extLst>
          </p:cNvPr>
          <p:cNvSpPr>
            <a:spLocks noGrp="1"/>
          </p:cNvSpPr>
          <p:nvPr>
            <p:ph type="pic" sz="quarter" idx="21"/>
          </p:nvPr>
        </p:nvSpPr>
        <p:spPr>
          <a:xfrm>
            <a:off x="6094800" y="0"/>
            <a:ext cx="5713200" cy="57132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Tree>
    <p:extLst>
      <p:ext uri="{BB962C8B-B14F-4D97-AF65-F5344CB8AC3E}">
        <p14:creationId xmlns:p14="http://schemas.microsoft.com/office/powerpoint/2010/main" val="3891932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 moment of safety – EN">
    <p:bg>
      <p:bgPr>
        <a:solidFill>
          <a:schemeClr val="bg1"/>
        </a:solidFill>
        <a:effectLst/>
      </p:bgPr>
    </p:bg>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56D744AC-28B5-30CB-C46F-42848AC9F9FB}"/>
              </a:ext>
            </a:extLst>
          </p:cNvPr>
          <p:cNvSpPr>
            <a:spLocks noGrp="1"/>
          </p:cNvSpPr>
          <p:nvPr>
            <p:ph type="ftr" sz="quarter" idx="10"/>
          </p:nvPr>
        </p:nvSpPr>
        <p:spPr/>
        <p:txBody>
          <a:bodyPr/>
          <a:lstStyle/>
          <a:p>
            <a:endParaRPr lang="de-DE" noProof="1"/>
          </a:p>
        </p:txBody>
      </p:sp>
      <p:sp>
        <p:nvSpPr>
          <p:cNvPr id="4" name="Tijdelijke aanduiding voor dianummer 3">
            <a:extLst>
              <a:ext uri="{FF2B5EF4-FFF2-40B4-BE49-F238E27FC236}">
                <a16:creationId xmlns:a16="http://schemas.microsoft.com/office/drawing/2014/main" id="{5E41A942-3625-5686-B24E-8D721B00EC69}"/>
              </a:ext>
            </a:extLst>
          </p:cNvPr>
          <p:cNvSpPr>
            <a:spLocks noGrp="1"/>
          </p:cNvSpPr>
          <p:nvPr>
            <p:ph type="sldNum" sz="quarter" idx="11"/>
          </p:nvPr>
        </p:nvSpPr>
        <p:spPr/>
        <p:txBody>
          <a:bodyPr/>
          <a:lstStyle/>
          <a:p>
            <a:fld id="{057DCEDD-7D76-4ADF-94EC-D461197592DE}" type="slidenum">
              <a:rPr lang="de-DE" noProof="1" smtClean="0"/>
              <a:pPr/>
              <a:t>‹Nr.›</a:t>
            </a:fld>
            <a:endParaRPr lang="de-DE" noProof="1"/>
          </a:p>
        </p:txBody>
      </p:sp>
      <p:sp>
        <p:nvSpPr>
          <p:cNvPr id="5" name="object 5">
            <a:extLst>
              <a:ext uri="{FF2B5EF4-FFF2-40B4-BE49-F238E27FC236}">
                <a16:creationId xmlns:a16="http://schemas.microsoft.com/office/drawing/2014/main" id="{4BD6BCB7-2278-CF16-2882-F047D3E4E88E}"/>
              </a:ext>
            </a:extLst>
          </p:cNvPr>
          <p:cNvSpPr/>
          <p:nvPr userDrawn="1"/>
        </p:nvSpPr>
        <p:spPr>
          <a:xfrm>
            <a:off x="4191000" y="0"/>
            <a:ext cx="7620000" cy="5716800"/>
          </a:xfrm>
          <a:custGeom>
            <a:avLst/>
            <a:gdLst/>
            <a:ahLst/>
            <a:cxnLst/>
            <a:rect l="l" t="t" r="r" b="b"/>
            <a:pathLst>
              <a:path w="7620000" h="5710555">
                <a:moveTo>
                  <a:pt x="7620000" y="0"/>
                </a:moveTo>
                <a:lnTo>
                  <a:pt x="0" y="0"/>
                </a:lnTo>
                <a:lnTo>
                  <a:pt x="0" y="5710504"/>
                </a:lnTo>
                <a:lnTo>
                  <a:pt x="7620000" y="5710504"/>
                </a:lnTo>
                <a:lnTo>
                  <a:pt x="7620000" y="0"/>
                </a:lnTo>
                <a:close/>
              </a:path>
            </a:pathLst>
          </a:custGeom>
          <a:solidFill>
            <a:srgbClr val="F4EFED"/>
          </a:solidFill>
        </p:spPr>
        <p:txBody>
          <a:bodyPr wrap="square" lIns="0" tIns="0" rIns="0" bIns="0" rtlCol="0"/>
          <a:lstStyle/>
          <a:p>
            <a:endParaRPr lang="de-DE" noProof="1"/>
          </a:p>
        </p:txBody>
      </p:sp>
      <p:sp>
        <p:nvSpPr>
          <p:cNvPr id="102" name="Tekstvak 101">
            <a:extLst>
              <a:ext uri="{FF2B5EF4-FFF2-40B4-BE49-F238E27FC236}">
                <a16:creationId xmlns:a16="http://schemas.microsoft.com/office/drawing/2014/main" id="{80DA9A8B-7079-D438-17C1-3AF01AF613FE}"/>
              </a:ext>
            </a:extLst>
          </p:cNvPr>
          <p:cNvSpPr txBox="1"/>
          <p:nvPr userDrawn="1"/>
        </p:nvSpPr>
        <p:spPr>
          <a:xfrm>
            <a:off x="4541760" y="2606400"/>
            <a:ext cx="6579790" cy="641201"/>
          </a:xfrm>
          <a:prstGeom prst="rect">
            <a:avLst/>
          </a:prstGeom>
          <a:noFill/>
        </p:spPr>
        <p:txBody>
          <a:bodyPr wrap="square" lIns="0" tIns="0" rIns="0" bIns="0" rtlCol="0">
            <a:noAutofit/>
          </a:bodyPr>
          <a:lstStyle/>
          <a:p>
            <a:pPr marL="0">
              <a:lnSpc>
                <a:spcPts val="2200"/>
              </a:lnSpc>
              <a:spcBef>
                <a:spcPts val="0"/>
              </a:spcBef>
            </a:pPr>
            <a:r>
              <a:rPr lang="de-DE" sz="1700" kern="1200" spc="-10" baseline="0" noProof="1">
                <a:solidFill>
                  <a:srgbClr val="00458C"/>
                </a:solidFill>
                <a:latin typeface="Arial"/>
                <a:cs typeface="Arial"/>
              </a:rPr>
              <a:t>We also draw attention to the following safety measures in case </a:t>
            </a:r>
          </a:p>
          <a:p>
            <a:pPr marL="0">
              <a:lnSpc>
                <a:spcPts val="2200"/>
              </a:lnSpc>
              <a:spcBef>
                <a:spcPts val="0"/>
              </a:spcBef>
            </a:pPr>
            <a:r>
              <a:rPr lang="de-DE" sz="1700" kern="1200" spc="-10" baseline="0" noProof="1">
                <a:solidFill>
                  <a:srgbClr val="00458C"/>
                </a:solidFill>
                <a:latin typeface="Arial"/>
                <a:cs typeface="Arial"/>
              </a:rPr>
              <a:t>of evacuation of the premises.</a:t>
            </a:r>
            <a:endParaRPr lang="de-DE" sz="1700" kern="1200" spc="-10" baseline="0" noProof="1">
              <a:solidFill>
                <a:srgbClr val="00458C"/>
              </a:solidFill>
            </a:endParaRPr>
          </a:p>
        </p:txBody>
      </p:sp>
      <p:sp>
        <p:nvSpPr>
          <p:cNvPr id="103" name="Tekstvak 102">
            <a:extLst>
              <a:ext uri="{FF2B5EF4-FFF2-40B4-BE49-F238E27FC236}">
                <a16:creationId xmlns:a16="http://schemas.microsoft.com/office/drawing/2014/main" id="{096BC69E-8FD2-3E05-FB37-778DD52EA5E1}"/>
              </a:ext>
            </a:extLst>
          </p:cNvPr>
          <p:cNvSpPr txBox="1"/>
          <p:nvPr userDrawn="1"/>
        </p:nvSpPr>
        <p:spPr>
          <a:xfrm>
            <a:off x="380880" y="3355200"/>
            <a:ext cx="2089714" cy="769441"/>
          </a:xfrm>
          <a:prstGeom prst="rect">
            <a:avLst/>
          </a:prstGeom>
          <a:noFill/>
        </p:spPr>
        <p:txBody>
          <a:bodyPr wrap="square" lIns="0" tIns="0" rIns="0" bIns="0" rtlCol="0">
            <a:spAutoFit/>
          </a:bodyPr>
          <a:lstStyle/>
          <a:p>
            <a:pPr>
              <a:lnSpc>
                <a:spcPts val="3000"/>
              </a:lnSpc>
            </a:pPr>
            <a:r>
              <a:rPr lang="de-DE" sz="3000" b="1" kern="1200" spc="0" baseline="0" noProof="1">
                <a:solidFill>
                  <a:schemeClr val="tx2"/>
                </a:solidFill>
                <a:latin typeface="Arial" panose="020B0604020202020204" pitchFamily="34" charset="0"/>
                <a:cs typeface="Arial" panose="020B0604020202020204" pitchFamily="34" charset="0"/>
              </a:rPr>
              <a:t>A moment for safety</a:t>
            </a:r>
          </a:p>
        </p:txBody>
      </p:sp>
      <p:sp>
        <p:nvSpPr>
          <p:cNvPr id="105" name="Tekstvak 104">
            <a:extLst>
              <a:ext uri="{FF2B5EF4-FFF2-40B4-BE49-F238E27FC236}">
                <a16:creationId xmlns:a16="http://schemas.microsoft.com/office/drawing/2014/main" id="{DBB0BED2-7919-2A3E-32D6-6A573402E285}"/>
              </a:ext>
            </a:extLst>
          </p:cNvPr>
          <p:cNvSpPr txBox="1"/>
          <p:nvPr userDrawn="1"/>
        </p:nvSpPr>
        <p:spPr>
          <a:xfrm>
            <a:off x="380879" y="4124519"/>
            <a:ext cx="3672000" cy="1651905"/>
          </a:xfrm>
          <a:prstGeom prst="rect">
            <a:avLst/>
          </a:prstGeom>
          <a:noFill/>
        </p:spPr>
        <p:txBody>
          <a:bodyPr wrap="square" lIns="0" tIns="0" rIns="0" bIns="0" rtlCol="0" anchor="b" anchorCtr="0">
            <a:noAutofit/>
          </a:bodyPr>
          <a:lstStyle/>
          <a:p>
            <a:pPr marL="0" marR="5080" indent="0">
              <a:lnSpc>
                <a:spcPts val="2000"/>
              </a:lnSpc>
              <a:spcBef>
                <a:spcPts val="0"/>
              </a:spcBef>
            </a:pPr>
            <a:r>
              <a:rPr lang="de-DE" sz="2000" kern="1200" spc="-10" baseline="0" noProof="1">
                <a:solidFill>
                  <a:srgbClr val="3D8CFA"/>
                </a:solidFill>
                <a:latin typeface="Arial"/>
                <a:cs typeface="Arial"/>
              </a:rPr>
              <a:t>Together we provide a safe working environment. We learn from mistakes and sharing ideas, concerns and asking questions are a matter of course.</a:t>
            </a:r>
          </a:p>
        </p:txBody>
      </p:sp>
      <p:grpSp>
        <p:nvGrpSpPr>
          <p:cNvPr id="65" name="Groep 64">
            <a:extLst>
              <a:ext uri="{FF2B5EF4-FFF2-40B4-BE49-F238E27FC236}">
                <a16:creationId xmlns:a16="http://schemas.microsoft.com/office/drawing/2014/main" id="{1C58D7BF-4DD0-B3F2-A227-86EB30976B6A}"/>
              </a:ext>
            </a:extLst>
          </p:cNvPr>
          <p:cNvGrpSpPr/>
          <p:nvPr userDrawn="1"/>
        </p:nvGrpSpPr>
        <p:grpSpPr>
          <a:xfrm>
            <a:off x="385200" y="255600"/>
            <a:ext cx="4332600" cy="1525320"/>
            <a:chOff x="385200" y="255600"/>
            <a:chExt cx="4332600" cy="1525320"/>
          </a:xfrm>
        </p:grpSpPr>
        <p:sp>
          <p:nvSpPr>
            <p:cNvPr id="6" name="Rechthoek 5">
              <a:extLst>
                <a:ext uri="{FF2B5EF4-FFF2-40B4-BE49-F238E27FC236}">
                  <a16:creationId xmlns:a16="http://schemas.microsoft.com/office/drawing/2014/main" id="{6619434D-69F8-44AB-1B72-79A33566560E}"/>
                </a:ext>
              </a:extLst>
            </p:cNvPr>
            <p:cNvSpPr>
              <a:spLocks noChangeAspect="1"/>
            </p:cNvSpPr>
            <p:nvPr userDrawn="1"/>
          </p:nvSpPr>
          <p:spPr>
            <a:xfrm>
              <a:off x="385200" y="385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7" name="Rechthoek 6">
              <a:extLst>
                <a:ext uri="{FF2B5EF4-FFF2-40B4-BE49-F238E27FC236}">
                  <a16:creationId xmlns:a16="http://schemas.microsoft.com/office/drawing/2014/main" id="{EB9090C7-F95E-A752-CF12-0F57A12CECE9}"/>
                </a:ext>
              </a:extLst>
            </p:cNvPr>
            <p:cNvSpPr>
              <a:spLocks noChangeAspect="1"/>
            </p:cNvSpPr>
            <p:nvPr userDrawn="1"/>
          </p:nvSpPr>
          <p:spPr>
            <a:xfrm>
              <a:off x="385200" y="8064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8" name="Rechthoek 7">
              <a:extLst>
                <a:ext uri="{FF2B5EF4-FFF2-40B4-BE49-F238E27FC236}">
                  <a16:creationId xmlns:a16="http://schemas.microsoft.com/office/drawing/2014/main" id="{2F89B103-4919-364D-DF17-9617933288DC}"/>
                </a:ext>
              </a:extLst>
            </p:cNvPr>
            <p:cNvSpPr>
              <a:spLocks noChangeAspect="1"/>
            </p:cNvSpPr>
            <p:nvPr userDrawn="1"/>
          </p:nvSpPr>
          <p:spPr>
            <a:xfrm>
              <a:off x="385200" y="12276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 name="Rechthoek 8">
              <a:extLst>
                <a:ext uri="{FF2B5EF4-FFF2-40B4-BE49-F238E27FC236}">
                  <a16:creationId xmlns:a16="http://schemas.microsoft.com/office/drawing/2014/main" id="{18CD6022-D7EC-48C7-E0A0-2CC173DE0128}"/>
                </a:ext>
              </a:extLst>
            </p:cNvPr>
            <p:cNvSpPr>
              <a:spLocks noChangeAspect="1"/>
            </p:cNvSpPr>
            <p:nvPr userDrawn="1"/>
          </p:nvSpPr>
          <p:spPr>
            <a:xfrm>
              <a:off x="385200" y="1627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2" name="Rechthoek 21">
              <a:extLst>
                <a:ext uri="{FF2B5EF4-FFF2-40B4-BE49-F238E27FC236}">
                  <a16:creationId xmlns:a16="http://schemas.microsoft.com/office/drawing/2014/main" id="{69A5E418-5EC9-04F3-34D1-ADB9E1380078}"/>
                </a:ext>
              </a:extLst>
            </p:cNvPr>
            <p:cNvSpPr>
              <a:spLocks noChangeAspect="1"/>
            </p:cNvSpPr>
            <p:nvPr userDrawn="1"/>
          </p:nvSpPr>
          <p:spPr>
            <a:xfrm>
              <a:off x="806400" y="385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3" name="Rechthoek 22">
              <a:extLst>
                <a:ext uri="{FF2B5EF4-FFF2-40B4-BE49-F238E27FC236}">
                  <a16:creationId xmlns:a16="http://schemas.microsoft.com/office/drawing/2014/main" id="{D3628F52-F26C-2817-BBF1-989350A3C092}"/>
                </a:ext>
              </a:extLst>
            </p:cNvPr>
            <p:cNvSpPr>
              <a:spLocks noChangeAspect="1"/>
            </p:cNvSpPr>
            <p:nvPr userDrawn="1"/>
          </p:nvSpPr>
          <p:spPr>
            <a:xfrm>
              <a:off x="806400" y="8064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4" name="Rechthoek 23">
              <a:extLst>
                <a:ext uri="{FF2B5EF4-FFF2-40B4-BE49-F238E27FC236}">
                  <a16:creationId xmlns:a16="http://schemas.microsoft.com/office/drawing/2014/main" id="{190051EF-1E9B-306D-E764-9AFD25D0CD75}"/>
                </a:ext>
              </a:extLst>
            </p:cNvPr>
            <p:cNvSpPr>
              <a:spLocks noChangeAspect="1"/>
            </p:cNvSpPr>
            <p:nvPr userDrawn="1"/>
          </p:nvSpPr>
          <p:spPr>
            <a:xfrm>
              <a:off x="806400" y="12276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5" name="Rechthoek 24">
              <a:extLst>
                <a:ext uri="{FF2B5EF4-FFF2-40B4-BE49-F238E27FC236}">
                  <a16:creationId xmlns:a16="http://schemas.microsoft.com/office/drawing/2014/main" id="{EDFEDC24-53B7-4199-6AD4-5DE44E67D308}"/>
                </a:ext>
              </a:extLst>
            </p:cNvPr>
            <p:cNvSpPr>
              <a:spLocks noChangeAspect="1"/>
            </p:cNvSpPr>
            <p:nvPr userDrawn="1"/>
          </p:nvSpPr>
          <p:spPr>
            <a:xfrm>
              <a:off x="806400" y="1627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6" name="Rechthoek 25">
              <a:extLst>
                <a:ext uri="{FF2B5EF4-FFF2-40B4-BE49-F238E27FC236}">
                  <a16:creationId xmlns:a16="http://schemas.microsoft.com/office/drawing/2014/main" id="{BEE3B0A3-9401-27AF-0DDE-EA46B22F1B92}"/>
                </a:ext>
              </a:extLst>
            </p:cNvPr>
            <p:cNvSpPr>
              <a:spLocks noChangeAspect="1"/>
            </p:cNvSpPr>
            <p:nvPr userDrawn="1"/>
          </p:nvSpPr>
          <p:spPr>
            <a:xfrm>
              <a:off x="1224000" y="385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8" name="Rechthoek 27">
              <a:extLst>
                <a:ext uri="{FF2B5EF4-FFF2-40B4-BE49-F238E27FC236}">
                  <a16:creationId xmlns:a16="http://schemas.microsoft.com/office/drawing/2014/main" id="{7B01DB33-1164-3131-A5E3-F11878BC9B73}"/>
                </a:ext>
              </a:extLst>
            </p:cNvPr>
            <p:cNvSpPr>
              <a:spLocks noChangeAspect="1"/>
            </p:cNvSpPr>
            <p:nvPr userDrawn="1"/>
          </p:nvSpPr>
          <p:spPr>
            <a:xfrm>
              <a:off x="1224000" y="12276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9" name="Rechthoek 28">
              <a:extLst>
                <a:ext uri="{FF2B5EF4-FFF2-40B4-BE49-F238E27FC236}">
                  <a16:creationId xmlns:a16="http://schemas.microsoft.com/office/drawing/2014/main" id="{083EA3A2-AFEF-D394-E549-4529C0BBFC86}"/>
                </a:ext>
              </a:extLst>
            </p:cNvPr>
            <p:cNvSpPr>
              <a:spLocks noChangeAspect="1"/>
            </p:cNvSpPr>
            <p:nvPr userDrawn="1"/>
          </p:nvSpPr>
          <p:spPr>
            <a:xfrm>
              <a:off x="1224000" y="1627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0" name="Ovaal 29">
              <a:extLst>
                <a:ext uri="{FF2B5EF4-FFF2-40B4-BE49-F238E27FC236}">
                  <a16:creationId xmlns:a16="http://schemas.microsoft.com/office/drawing/2014/main" id="{CE95BDBC-B4EC-D81B-9095-0D8CF9B8DAF5}"/>
                </a:ext>
              </a:extLst>
            </p:cNvPr>
            <p:cNvSpPr>
              <a:spLocks noChangeAspect="1"/>
            </p:cNvSpPr>
            <p:nvPr userDrawn="1"/>
          </p:nvSpPr>
          <p:spPr>
            <a:xfrm>
              <a:off x="1202400" y="78120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3" name="Ovaal 12">
              <a:extLst>
                <a:ext uri="{FF2B5EF4-FFF2-40B4-BE49-F238E27FC236}">
                  <a16:creationId xmlns:a16="http://schemas.microsoft.com/office/drawing/2014/main" id="{3A9A0FC0-FA8B-CC70-8FCF-7D2018D63AC0}"/>
                </a:ext>
              </a:extLst>
            </p:cNvPr>
            <p:cNvSpPr>
              <a:spLocks noChangeAspect="1"/>
            </p:cNvSpPr>
            <p:nvPr userDrawn="1"/>
          </p:nvSpPr>
          <p:spPr>
            <a:xfrm>
              <a:off x="1622160" y="35892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4" name="Ovaal 13">
              <a:extLst>
                <a:ext uri="{FF2B5EF4-FFF2-40B4-BE49-F238E27FC236}">
                  <a16:creationId xmlns:a16="http://schemas.microsoft.com/office/drawing/2014/main" id="{A5FA882F-610F-4D27-CE09-46EC7692FB2D}"/>
                </a:ext>
              </a:extLst>
            </p:cNvPr>
            <p:cNvSpPr>
              <a:spLocks noChangeAspect="1"/>
            </p:cNvSpPr>
            <p:nvPr userDrawn="1"/>
          </p:nvSpPr>
          <p:spPr>
            <a:xfrm>
              <a:off x="2015640" y="33300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 name="Ovaal 14">
              <a:extLst>
                <a:ext uri="{FF2B5EF4-FFF2-40B4-BE49-F238E27FC236}">
                  <a16:creationId xmlns:a16="http://schemas.microsoft.com/office/drawing/2014/main" id="{A98C5C19-78E3-258F-0D9F-DC693F79C0A9}"/>
                </a:ext>
              </a:extLst>
            </p:cNvPr>
            <p:cNvSpPr>
              <a:spLocks noChangeAspect="1"/>
            </p:cNvSpPr>
            <p:nvPr userDrawn="1"/>
          </p:nvSpPr>
          <p:spPr>
            <a:xfrm>
              <a:off x="1990080" y="7279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 name="Ovaal 15">
              <a:extLst>
                <a:ext uri="{FF2B5EF4-FFF2-40B4-BE49-F238E27FC236}">
                  <a16:creationId xmlns:a16="http://schemas.microsoft.com/office/drawing/2014/main" id="{44B3E499-24C2-CCF2-67A4-67A988784809}"/>
                </a:ext>
              </a:extLst>
            </p:cNvPr>
            <p:cNvSpPr>
              <a:spLocks noChangeAspect="1"/>
            </p:cNvSpPr>
            <p:nvPr userDrawn="1"/>
          </p:nvSpPr>
          <p:spPr>
            <a:xfrm>
              <a:off x="2015640" y="117468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 name="Ovaal 16">
              <a:extLst>
                <a:ext uri="{FF2B5EF4-FFF2-40B4-BE49-F238E27FC236}">
                  <a16:creationId xmlns:a16="http://schemas.microsoft.com/office/drawing/2014/main" id="{50BECF40-1ACE-4250-20B6-52A468C8F58E}"/>
                </a:ext>
              </a:extLst>
            </p:cNvPr>
            <p:cNvSpPr>
              <a:spLocks noChangeAspect="1"/>
            </p:cNvSpPr>
            <p:nvPr userDrawn="1"/>
          </p:nvSpPr>
          <p:spPr>
            <a:xfrm>
              <a:off x="2041560" y="160164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 name="Ovaal 17">
              <a:extLst>
                <a:ext uri="{FF2B5EF4-FFF2-40B4-BE49-F238E27FC236}">
                  <a16:creationId xmlns:a16="http://schemas.microsoft.com/office/drawing/2014/main" id="{E7BFC134-2141-1D26-5216-5A5F5EBD8312}"/>
                </a:ext>
              </a:extLst>
            </p:cNvPr>
            <p:cNvSpPr>
              <a:spLocks noChangeAspect="1"/>
            </p:cNvSpPr>
            <p:nvPr userDrawn="1"/>
          </p:nvSpPr>
          <p:spPr>
            <a:xfrm>
              <a:off x="1596240" y="75384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9" name="Ovaal 18">
              <a:extLst>
                <a:ext uri="{FF2B5EF4-FFF2-40B4-BE49-F238E27FC236}">
                  <a16:creationId xmlns:a16="http://schemas.microsoft.com/office/drawing/2014/main" id="{3241EC3F-12A5-A1A0-244B-41E64ACA5139}"/>
                </a:ext>
              </a:extLst>
            </p:cNvPr>
            <p:cNvSpPr>
              <a:spLocks noChangeAspect="1"/>
            </p:cNvSpPr>
            <p:nvPr userDrawn="1"/>
          </p:nvSpPr>
          <p:spPr>
            <a:xfrm>
              <a:off x="1622160" y="120060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0" name="Rechthoek 19">
              <a:extLst>
                <a:ext uri="{FF2B5EF4-FFF2-40B4-BE49-F238E27FC236}">
                  <a16:creationId xmlns:a16="http://schemas.microsoft.com/office/drawing/2014/main" id="{454E014A-3B18-9D92-A87F-7DD95A4AF728}"/>
                </a:ext>
              </a:extLst>
            </p:cNvPr>
            <p:cNvSpPr>
              <a:spLocks noChangeAspect="1"/>
            </p:cNvSpPr>
            <p:nvPr userDrawn="1"/>
          </p:nvSpPr>
          <p:spPr>
            <a:xfrm>
              <a:off x="1645200" y="162756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1" name="Ovaal 20">
              <a:extLst>
                <a:ext uri="{FF2B5EF4-FFF2-40B4-BE49-F238E27FC236}">
                  <a16:creationId xmlns:a16="http://schemas.microsoft.com/office/drawing/2014/main" id="{3D8D9255-C05A-6A80-FB50-17C0F0AAE461}"/>
                </a:ext>
              </a:extLst>
            </p:cNvPr>
            <p:cNvSpPr>
              <a:spLocks noChangeAspect="1"/>
            </p:cNvSpPr>
            <p:nvPr userDrawn="1"/>
          </p:nvSpPr>
          <p:spPr>
            <a:xfrm>
              <a:off x="2409480" y="30708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7" name="Ovaal 26">
              <a:extLst>
                <a:ext uri="{FF2B5EF4-FFF2-40B4-BE49-F238E27FC236}">
                  <a16:creationId xmlns:a16="http://schemas.microsoft.com/office/drawing/2014/main" id="{4B92F8CB-33B6-E935-3B9B-450F3EB2D9E5}"/>
                </a:ext>
              </a:extLst>
            </p:cNvPr>
            <p:cNvSpPr>
              <a:spLocks noChangeAspect="1"/>
            </p:cNvSpPr>
            <p:nvPr userDrawn="1"/>
          </p:nvSpPr>
          <p:spPr>
            <a:xfrm>
              <a:off x="2383560" y="70236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1" name="Ovaal 30">
              <a:extLst>
                <a:ext uri="{FF2B5EF4-FFF2-40B4-BE49-F238E27FC236}">
                  <a16:creationId xmlns:a16="http://schemas.microsoft.com/office/drawing/2014/main" id="{B418E18D-01F0-EE51-66D5-FC216492D73B}"/>
                </a:ext>
              </a:extLst>
            </p:cNvPr>
            <p:cNvSpPr>
              <a:spLocks noChangeAspect="1"/>
            </p:cNvSpPr>
            <p:nvPr userDrawn="1"/>
          </p:nvSpPr>
          <p:spPr>
            <a:xfrm>
              <a:off x="2409480" y="11491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2" name="Ovaal 31">
              <a:extLst>
                <a:ext uri="{FF2B5EF4-FFF2-40B4-BE49-F238E27FC236}">
                  <a16:creationId xmlns:a16="http://schemas.microsoft.com/office/drawing/2014/main" id="{959A5760-AEEF-3DA1-5811-4268CBE13F24}"/>
                </a:ext>
              </a:extLst>
            </p:cNvPr>
            <p:cNvSpPr>
              <a:spLocks noChangeAspect="1"/>
            </p:cNvSpPr>
            <p:nvPr userDrawn="1"/>
          </p:nvSpPr>
          <p:spPr>
            <a:xfrm>
              <a:off x="2435400" y="1575720"/>
              <a:ext cx="154800" cy="154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3" name="Ovaal 32">
              <a:extLst>
                <a:ext uri="{FF2B5EF4-FFF2-40B4-BE49-F238E27FC236}">
                  <a16:creationId xmlns:a16="http://schemas.microsoft.com/office/drawing/2014/main" id="{E8DF6185-C719-3837-DBB6-BCC8278DEF06}"/>
                </a:ext>
              </a:extLst>
            </p:cNvPr>
            <p:cNvSpPr>
              <a:spLocks noChangeAspect="1"/>
            </p:cNvSpPr>
            <p:nvPr userDrawn="1"/>
          </p:nvSpPr>
          <p:spPr>
            <a:xfrm>
              <a:off x="2803320" y="28152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8" name="Ovaal 37">
              <a:extLst>
                <a:ext uri="{FF2B5EF4-FFF2-40B4-BE49-F238E27FC236}">
                  <a16:creationId xmlns:a16="http://schemas.microsoft.com/office/drawing/2014/main" id="{391EF65A-22D3-DDAB-6266-D99C5A4E694B}"/>
                </a:ext>
              </a:extLst>
            </p:cNvPr>
            <p:cNvSpPr>
              <a:spLocks noChangeAspect="1"/>
            </p:cNvSpPr>
            <p:nvPr userDrawn="1"/>
          </p:nvSpPr>
          <p:spPr>
            <a:xfrm>
              <a:off x="2778840" y="67644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9" name="Ovaal 38">
              <a:extLst>
                <a:ext uri="{FF2B5EF4-FFF2-40B4-BE49-F238E27FC236}">
                  <a16:creationId xmlns:a16="http://schemas.microsoft.com/office/drawing/2014/main" id="{03E4E878-A781-2358-51AD-D0B04C28A346}"/>
                </a:ext>
              </a:extLst>
            </p:cNvPr>
            <p:cNvSpPr>
              <a:spLocks noChangeAspect="1"/>
            </p:cNvSpPr>
            <p:nvPr userDrawn="1"/>
          </p:nvSpPr>
          <p:spPr>
            <a:xfrm>
              <a:off x="2803320" y="112320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0" name="Ovaal 39">
              <a:extLst>
                <a:ext uri="{FF2B5EF4-FFF2-40B4-BE49-F238E27FC236}">
                  <a16:creationId xmlns:a16="http://schemas.microsoft.com/office/drawing/2014/main" id="{F50912E7-3499-23EE-79AA-B2B12418532D}"/>
                </a:ext>
              </a:extLst>
            </p:cNvPr>
            <p:cNvSpPr>
              <a:spLocks noChangeAspect="1"/>
            </p:cNvSpPr>
            <p:nvPr userDrawn="1"/>
          </p:nvSpPr>
          <p:spPr>
            <a:xfrm>
              <a:off x="2829240" y="1549800"/>
              <a:ext cx="205560" cy="2055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1" name="Ovaal 40">
              <a:extLst>
                <a:ext uri="{FF2B5EF4-FFF2-40B4-BE49-F238E27FC236}">
                  <a16:creationId xmlns:a16="http://schemas.microsoft.com/office/drawing/2014/main" id="{6EE6BD35-5B05-35B1-9F49-C9B45AB0857C}"/>
                </a:ext>
              </a:extLst>
            </p:cNvPr>
            <p:cNvSpPr>
              <a:spLocks noChangeAspect="1"/>
            </p:cNvSpPr>
            <p:nvPr userDrawn="1"/>
          </p:nvSpPr>
          <p:spPr>
            <a:xfrm>
              <a:off x="3198240" y="25560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2" name="Ovaal 41">
              <a:extLst>
                <a:ext uri="{FF2B5EF4-FFF2-40B4-BE49-F238E27FC236}">
                  <a16:creationId xmlns:a16="http://schemas.microsoft.com/office/drawing/2014/main" id="{08C4A858-7C39-E763-3752-E3EEA6FAA9F1}"/>
                </a:ext>
              </a:extLst>
            </p:cNvPr>
            <p:cNvSpPr>
              <a:spLocks noChangeAspect="1"/>
            </p:cNvSpPr>
            <p:nvPr userDrawn="1"/>
          </p:nvSpPr>
          <p:spPr>
            <a:xfrm>
              <a:off x="3173760" y="650520"/>
              <a:ext cx="360720" cy="360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3" name="Ovaal 42">
              <a:extLst>
                <a:ext uri="{FF2B5EF4-FFF2-40B4-BE49-F238E27FC236}">
                  <a16:creationId xmlns:a16="http://schemas.microsoft.com/office/drawing/2014/main" id="{0D8DA242-1F04-889A-417C-98C52BAC4D50}"/>
                </a:ext>
              </a:extLst>
            </p:cNvPr>
            <p:cNvSpPr>
              <a:spLocks noChangeAspect="1"/>
            </p:cNvSpPr>
            <p:nvPr userDrawn="1"/>
          </p:nvSpPr>
          <p:spPr>
            <a:xfrm>
              <a:off x="3200760" y="109728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4" name="Ovaal 43">
              <a:extLst>
                <a:ext uri="{FF2B5EF4-FFF2-40B4-BE49-F238E27FC236}">
                  <a16:creationId xmlns:a16="http://schemas.microsoft.com/office/drawing/2014/main" id="{1B404FAB-52EA-297A-0FD2-4E9EE7587F01}"/>
                </a:ext>
              </a:extLst>
            </p:cNvPr>
            <p:cNvSpPr>
              <a:spLocks noChangeAspect="1"/>
            </p:cNvSpPr>
            <p:nvPr userDrawn="1"/>
          </p:nvSpPr>
          <p:spPr>
            <a:xfrm>
              <a:off x="3222720" y="152388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5" name="Ovaal 44">
              <a:extLst>
                <a:ext uri="{FF2B5EF4-FFF2-40B4-BE49-F238E27FC236}">
                  <a16:creationId xmlns:a16="http://schemas.microsoft.com/office/drawing/2014/main" id="{5ADDF9B8-9C42-ECA6-6222-A687389B0EAE}"/>
                </a:ext>
              </a:extLst>
            </p:cNvPr>
            <p:cNvSpPr>
              <a:spLocks noChangeAspect="1"/>
            </p:cNvSpPr>
            <p:nvPr userDrawn="1"/>
          </p:nvSpPr>
          <p:spPr>
            <a:xfrm>
              <a:off x="3647520" y="28152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6" name="Ovaal 45">
              <a:extLst>
                <a:ext uri="{FF2B5EF4-FFF2-40B4-BE49-F238E27FC236}">
                  <a16:creationId xmlns:a16="http://schemas.microsoft.com/office/drawing/2014/main" id="{E55F7CE9-EFEE-C1E6-946C-AE2E2D55CE5E}"/>
                </a:ext>
              </a:extLst>
            </p:cNvPr>
            <p:cNvSpPr>
              <a:spLocks noChangeAspect="1"/>
            </p:cNvSpPr>
            <p:nvPr userDrawn="1"/>
          </p:nvSpPr>
          <p:spPr>
            <a:xfrm>
              <a:off x="3620520" y="67644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7" name="Ovaal 46">
              <a:extLst>
                <a:ext uri="{FF2B5EF4-FFF2-40B4-BE49-F238E27FC236}">
                  <a16:creationId xmlns:a16="http://schemas.microsoft.com/office/drawing/2014/main" id="{0856A232-D2C1-8B12-9B46-F12531137A21}"/>
                </a:ext>
              </a:extLst>
            </p:cNvPr>
            <p:cNvSpPr>
              <a:spLocks noChangeAspect="1"/>
            </p:cNvSpPr>
            <p:nvPr userDrawn="1"/>
          </p:nvSpPr>
          <p:spPr>
            <a:xfrm>
              <a:off x="3647520" y="112320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8" name="Ovaal 47">
              <a:extLst>
                <a:ext uri="{FF2B5EF4-FFF2-40B4-BE49-F238E27FC236}">
                  <a16:creationId xmlns:a16="http://schemas.microsoft.com/office/drawing/2014/main" id="{1D17339B-F12F-A5E0-32EF-C42ACC5D9573}"/>
                </a:ext>
              </a:extLst>
            </p:cNvPr>
            <p:cNvSpPr>
              <a:spLocks noChangeAspect="1"/>
            </p:cNvSpPr>
            <p:nvPr userDrawn="1"/>
          </p:nvSpPr>
          <p:spPr>
            <a:xfrm>
              <a:off x="3673440" y="1549800"/>
              <a:ext cx="205560" cy="2055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6" name="Ovaal 55">
              <a:extLst>
                <a:ext uri="{FF2B5EF4-FFF2-40B4-BE49-F238E27FC236}">
                  <a16:creationId xmlns:a16="http://schemas.microsoft.com/office/drawing/2014/main" id="{9CA73C4B-4B1B-93E8-2D3F-E802867B0ABE}"/>
                </a:ext>
              </a:extLst>
            </p:cNvPr>
            <p:cNvSpPr>
              <a:spLocks noChangeAspect="1"/>
            </p:cNvSpPr>
            <p:nvPr userDrawn="1"/>
          </p:nvSpPr>
          <p:spPr>
            <a:xfrm flipH="1">
              <a:off x="4538520" y="33300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7" name="Ovaal 56">
              <a:extLst>
                <a:ext uri="{FF2B5EF4-FFF2-40B4-BE49-F238E27FC236}">
                  <a16:creationId xmlns:a16="http://schemas.microsoft.com/office/drawing/2014/main" id="{D086E974-0C30-DA4D-18CC-4F169515144D}"/>
                </a:ext>
              </a:extLst>
            </p:cNvPr>
            <p:cNvSpPr>
              <a:spLocks noChangeAspect="1"/>
            </p:cNvSpPr>
            <p:nvPr userDrawn="1"/>
          </p:nvSpPr>
          <p:spPr>
            <a:xfrm flipH="1">
              <a:off x="4512600" y="7279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8" name="Ovaal 57">
              <a:extLst>
                <a:ext uri="{FF2B5EF4-FFF2-40B4-BE49-F238E27FC236}">
                  <a16:creationId xmlns:a16="http://schemas.microsoft.com/office/drawing/2014/main" id="{A33083FC-F951-F0A9-A309-B35F8C20B564}"/>
                </a:ext>
              </a:extLst>
            </p:cNvPr>
            <p:cNvSpPr>
              <a:spLocks noChangeAspect="1"/>
            </p:cNvSpPr>
            <p:nvPr userDrawn="1"/>
          </p:nvSpPr>
          <p:spPr>
            <a:xfrm flipH="1">
              <a:off x="4538520" y="117468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9" name="Ovaal 58">
              <a:extLst>
                <a:ext uri="{FF2B5EF4-FFF2-40B4-BE49-F238E27FC236}">
                  <a16:creationId xmlns:a16="http://schemas.microsoft.com/office/drawing/2014/main" id="{270100D3-F3FA-20F1-B35D-8CA270FEFF82}"/>
                </a:ext>
              </a:extLst>
            </p:cNvPr>
            <p:cNvSpPr>
              <a:spLocks noChangeAspect="1"/>
            </p:cNvSpPr>
            <p:nvPr userDrawn="1"/>
          </p:nvSpPr>
          <p:spPr>
            <a:xfrm flipH="1">
              <a:off x="4572000" y="160164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0" name="Ovaal 59">
              <a:extLst>
                <a:ext uri="{FF2B5EF4-FFF2-40B4-BE49-F238E27FC236}">
                  <a16:creationId xmlns:a16="http://schemas.microsoft.com/office/drawing/2014/main" id="{A914A506-2C75-9875-DECF-CF6C1A87BD4C}"/>
                </a:ext>
              </a:extLst>
            </p:cNvPr>
            <p:cNvSpPr>
              <a:spLocks noChangeAspect="1"/>
            </p:cNvSpPr>
            <p:nvPr userDrawn="1"/>
          </p:nvSpPr>
          <p:spPr>
            <a:xfrm flipH="1">
              <a:off x="4093200" y="30708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1" name="Ovaal 60">
              <a:extLst>
                <a:ext uri="{FF2B5EF4-FFF2-40B4-BE49-F238E27FC236}">
                  <a16:creationId xmlns:a16="http://schemas.microsoft.com/office/drawing/2014/main" id="{EB28A91E-C251-D8CE-8355-C20A3BFCF3B1}"/>
                </a:ext>
              </a:extLst>
            </p:cNvPr>
            <p:cNvSpPr>
              <a:spLocks noChangeAspect="1"/>
            </p:cNvSpPr>
            <p:nvPr userDrawn="1"/>
          </p:nvSpPr>
          <p:spPr>
            <a:xfrm flipH="1">
              <a:off x="4067280" y="70236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2" name="Ovaal 61">
              <a:extLst>
                <a:ext uri="{FF2B5EF4-FFF2-40B4-BE49-F238E27FC236}">
                  <a16:creationId xmlns:a16="http://schemas.microsoft.com/office/drawing/2014/main" id="{C02FF94C-6F6B-5185-63B2-A7522D62E768}"/>
                </a:ext>
              </a:extLst>
            </p:cNvPr>
            <p:cNvSpPr>
              <a:spLocks noChangeAspect="1"/>
            </p:cNvSpPr>
            <p:nvPr userDrawn="1"/>
          </p:nvSpPr>
          <p:spPr>
            <a:xfrm flipH="1">
              <a:off x="4093200" y="11491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3" name="Ovaal 62">
              <a:extLst>
                <a:ext uri="{FF2B5EF4-FFF2-40B4-BE49-F238E27FC236}">
                  <a16:creationId xmlns:a16="http://schemas.microsoft.com/office/drawing/2014/main" id="{1017179E-C051-D2F4-918B-190BBCB7DD62}"/>
                </a:ext>
              </a:extLst>
            </p:cNvPr>
            <p:cNvSpPr>
              <a:spLocks noChangeAspect="1"/>
            </p:cNvSpPr>
            <p:nvPr userDrawn="1"/>
          </p:nvSpPr>
          <p:spPr>
            <a:xfrm flipH="1">
              <a:off x="4114080" y="1575720"/>
              <a:ext cx="154800" cy="154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sp>
        <p:nvSpPr>
          <p:cNvPr id="73" name="TextBox 11">
            <a:extLst>
              <a:ext uri="{FF2B5EF4-FFF2-40B4-BE49-F238E27FC236}">
                <a16:creationId xmlns:a16="http://schemas.microsoft.com/office/drawing/2014/main" id="{0B2680A4-3DFE-3CF4-3FAB-857D00EC56B5}"/>
              </a:ext>
            </a:extLst>
          </p:cNvPr>
          <p:cNvSpPr txBox="1"/>
          <p:nvPr userDrawn="1"/>
        </p:nvSpPr>
        <p:spPr>
          <a:xfrm>
            <a:off x="4428000" y="4924800"/>
            <a:ext cx="1792224" cy="792001"/>
          </a:xfrm>
          <a:prstGeom prst="rect">
            <a:avLst/>
          </a:prstGeom>
          <a:noFill/>
        </p:spPr>
        <p:txBody>
          <a:bodyPr wrap="square" lIns="0" tIns="0" rIns="0" bIns="0" rtlCol="0" anchor="t">
            <a:noAutofit/>
          </a:bodyPr>
          <a:lstStyle/>
          <a:p>
            <a:pPr algn="ctr"/>
            <a:r>
              <a:rPr lang="de-DE" sz="1400" b="0" kern="1200" noProof="1">
                <a:solidFill>
                  <a:srgbClr val="505050"/>
                </a:solidFill>
                <a:effectLst/>
                <a:latin typeface="Arial" panose="020B0604020202020204" pitchFamily="34" charset="0"/>
                <a:ea typeface="+mn-ea"/>
                <a:cs typeface="Arial" panose="020B0604020202020204" pitchFamily="34" charset="0"/>
              </a:rPr>
              <a:t>Follow the escape route as indicated</a:t>
            </a:r>
          </a:p>
        </p:txBody>
      </p:sp>
      <p:sp>
        <p:nvSpPr>
          <p:cNvPr id="74" name="TextBox 12">
            <a:extLst>
              <a:ext uri="{FF2B5EF4-FFF2-40B4-BE49-F238E27FC236}">
                <a16:creationId xmlns:a16="http://schemas.microsoft.com/office/drawing/2014/main" id="{051AA08A-C884-D9D0-D5C9-C1FDF2946103}"/>
              </a:ext>
            </a:extLst>
          </p:cNvPr>
          <p:cNvSpPr txBox="1"/>
          <p:nvPr userDrawn="1"/>
        </p:nvSpPr>
        <p:spPr>
          <a:xfrm>
            <a:off x="6206400" y="4924800"/>
            <a:ext cx="1792224" cy="792001"/>
          </a:xfrm>
          <a:prstGeom prst="rect">
            <a:avLst/>
          </a:prstGeom>
          <a:noFill/>
        </p:spPr>
        <p:txBody>
          <a:bodyPr wrap="square" lIns="0" tIns="0" rIns="0" bIns="0" rtlCol="0" anchor="t">
            <a:noAutofit/>
          </a:bodyPr>
          <a:lstStyle/>
          <a:p>
            <a:pPr algn="ctr"/>
            <a:r>
              <a:rPr lang="de-DE" sz="1400" b="0" kern="1200" noProof="1">
                <a:solidFill>
                  <a:srgbClr val="505050"/>
                </a:solidFill>
                <a:effectLst/>
                <a:latin typeface="Arial" panose="020B0604020202020204" pitchFamily="34" charset="0"/>
                <a:ea typeface="+mn-ea"/>
                <a:cs typeface="Arial" panose="020B0604020202020204" pitchFamily="34" charset="0"/>
              </a:rPr>
              <a:t>Use the stairs</a:t>
            </a:r>
          </a:p>
          <a:p>
            <a:pPr algn="ctr"/>
            <a:r>
              <a:rPr lang="de-DE" sz="1400" b="0" kern="1200" noProof="1">
                <a:solidFill>
                  <a:srgbClr val="505050"/>
                </a:solidFill>
                <a:effectLst/>
                <a:latin typeface="Arial" panose="020B0604020202020204" pitchFamily="34" charset="0"/>
                <a:ea typeface="+mn-ea"/>
                <a:cs typeface="Arial" panose="020B0604020202020204" pitchFamily="34" charset="0"/>
              </a:rPr>
              <a:t>instead of the lift</a:t>
            </a:r>
          </a:p>
        </p:txBody>
      </p:sp>
      <p:sp>
        <p:nvSpPr>
          <p:cNvPr id="75" name="TextBox 14">
            <a:extLst>
              <a:ext uri="{FF2B5EF4-FFF2-40B4-BE49-F238E27FC236}">
                <a16:creationId xmlns:a16="http://schemas.microsoft.com/office/drawing/2014/main" id="{6E1BA690-5592-0961-30E4-4576A9D1D515}"/>
              </a:ext>
            </a:extLst>
          </p:cNvPr>
          <p:cNvSpPr txBox="1"/>
          <p:nvPr userDrawn="1"/>
        </p:nvSpPr>
        <p:spPr>
          <a:xfrm>
            <a:off x="7999200" y="4924800"/>
            <a:ext cx="1792224" cy="792001"/>
          </a:xfrm>
          <a:prstGeom prst="rect">
            <a:avLst/>
          </a:prstGeom>
          <a:noFill/>
        </p:spPr>
        <p:txBody>
          <a:bodyPr wrap="square" lIns="0" tIns="0" rIns="0" bIns="0" rtlCol="0" anchor="t">
            <a:noAutofit/>
          </a:bodyPr>
          <a:lstStyle/>
          <a:p>
            <a:pPr algn="ctr"/>
            <a:r>
              <a:rPr lang="de-DE" sz="1400" b="0" kern="1200" noProof="1">
                <a:solidFill>
                  <a:srgbClr val="505050"/>
                </a:solidFill>
                <a:effectLst/>
                <a:latin typeface="Arial" panose="020B0604020202020204" pitchFamily="34" charset="0"/>
                <a:ea typeface="+mn-ea"/>
                <a:cs typeface="Arial" panose="020B0604020202020204" pitchFamily="34" charset="0"/>
              </a:rPr>
              <a:t>Go to the</a:t>
            </a:r>
          </a:p>
          <a:p>
            <a:pPr algn="ctr"/>
            <a:r>
              <a:rPr lang="de-DE" sz="1400" b="0" kern="1200" noProof="1">
                <a:solidFill>
                  <a:srgbClr val="505050"/>
                </a:solidFill>
                <a:effectLst/>
                <a:latin typeface="Arial" panose="020B0604020202020204" pitchFamily="34" charset="0"/>
                <a:ea typeface="+mn-ea"/>
                <a:cs typeface="Arial" panose="020B0604020202020204" pitchFamily="34" charset="0"/>
              </a:rPr>
              <a:t>assembly point</a:t>
            </a:r>
          </a:p>
        </p:txBody>
      </p:sp>
      <p:sp>
        <p:nvSpPr>
          <p:cNvPr id="76" name="TextBox 16">
            <a:extLst>
              <a:ext uri="{FF2B5EF4-FFF2-40B4-BE49-F238E27FC236}">
                <a16:creationId xmlns:a16="http://schemas.microsoft.com/office/drawing/2014/main" id="{38C1008A-B286-1A97-9B5C-2E55956DCB2C}"/>
              </a:ext>
            </a:extLst>
          </p:cNvPr>
          <p:cNvSpPr txBox="1"/>
          <p:nvPr userDrawn="1"/>
        </p:nvSpPr>
        <p:spPr>
          <a:xfrm>
            <a:off x="9784800" y="4924800"/>
            <a:ext cx="1792224" cy="792001"/>
          </a:xfrm>
          <a:prstGeom prst="rect">
            <a:avLst/>
          </a:prstGeom>
          <a:noFill/>
        </p:spPr>
        <p:txBody>
          <a:bodyPr wrap="square" lIns="0" tIns="0" rIns="0" bIns="0" rtlCol="0" anchor="t">
            <a:noAutofit/>
          </a:bodyPr>
          <a:lstStyle/>
          <a:p>
            <a:pPr algn="ctr"/>
            <a:r>
              <a:rPr lang="de-DE" sz="1400" b="0" kern="1200" noProof="1">
                <a:solidFill>
                  <a:srgbClr val="505050"/>
                </a:solidFill>
                <a:effectLst/>
                <a:latin typeface="Arial" panose="020B0604020202020204" pitchFamily="34" charset="0"/>
                <a:ea typeface="+mn-ea"/>
                <a:cs typeface="Arial" panose="020B0604020202020204" pitchFamily="34" charset="0"/>
              </a:rPr>
              <a:t>Follow the instructions </a:t>
            </a:r>
          </a:p>
          <a:p>
            <a:pPr algn="ctr"/>
            <a:r>
              <a:rPr lang="de-DE" sz="1400" b="0" kern="1200" noProof="1">
                <a:solidFill>
                  <a:srgbClr val="505050"/>
                </a:solidFill>
                <a:effectLst/>
                <a:latin typeface="Arial" panose="020B0604020202020204" pitchFamily="34" charset="0"/>
                <a:ea typeface="+mn-ea"/>
                <a:cs typeface="Arial" panose="020B0604020202020204" pitchFamily="34" charset="0"/>
              </a:rPr>
              <a:t>of the in-company emergency responder</a:t>
            </a:r>
          </a:p>
        </p:txBody>
      </p:sp>
      <p:pic>
        <p:nvPicPr>
          <p:cNvPr id="2" name="Afbeelding 1" descr="Afbeelding met schermopname, symbool, Lettertype, logo&#10;&#10;Automatisch gegenereerde beschrijving">
            <a:extLst>
              <a:ext uri="{FF2B5EF4-FFF2-40B4-BE49-F238E27FC236}">
                <a16:creationId xmlns:a16="http://schemas.microsoft.com/office/drawing/2014/main" id="{B3C567F3-D592-937B-23C1-3742F497707D}"/>
              </a:ext>
            </a:extLst>
          </p:cNvPr>
          <p:cNvPicPr>
            <a:picLocks noChangeAspect="1"/>
          </p:cNvPicPr>
          <p:nvPr userDrawn="1"/>
        </p:nvPicPr>
        <p:blipFill>
          <a:blip r:embed="rId2"/>
          <a:stretch>
            <a:fillRect/>
          </a:stretch>
        </p:blipFill>
        <p:spPr>
          <a:xfrm>
            <a:off x="4680000" y="3460473"/>
            <a:ext cx="6626365" cy="1274067"/>
          </a:xfrm>
          <a:prstGeom prst="rect">
            <a:avLst/>
          </a:prstGeom>
        </p:spPr>
      </p:pic>
    </p:spTree>
    <p:extLst>
      <p:ext uri="{BB962C8B-B14F-4D97-AF65-F5344CB8AC3E}">
        <p14:creationId xmlns:p14="http://schemas.microsoft.com/office/powerpoint/2010/main" val="2886524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 moment of safety – DE">
    <p:bg>
      <p:bgPr>
        <a:solidFill>
          <a:schemeClr val="bg1"/>
        </a:solidFill>
        <a:effectLst/>
      </p:bgPr>
    </p:bg>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56D744AC-28B5-30CB-C46F-42848AC9F9FB}"/>
              </a:ext>
            </a:extLst>
          </p:cNvPr>
          <p:cNvSpPr>
            <a:spLocks noGrp="1"/>
          </p:cNvSpPr>
          <p:nvPr>
            <p:ph type="ftr" sz="quarter" idx="10"/>
          </p:nvPr>
        </p:nvSpPr>
        <p:spPr/>
        <p:txBody>
          <a:bodyPr/>
          <a:lstStyle/>
          <a:p>
            <a:endParaRPr lang="de-DE" noProof="1"/>
          </a:p>
        </p:txBody>
      </p:sp>
      <p:sp>
        <p:nvSpPr>
          <p:cNvPr id="4" name="Tijdelijke aanduiding voor dianummer 3">
            <a:extLst>
              <a:ext uri="{FF2B5EF4-FFF2-40B4-BE49-F238E27FC236}">
                <a16:creationId xmlns:a16="http://schemas.microsoft.com/office/drawing/2014/main" id="{5E41A942-3625-5686-B24E-8D721B00EC69}"/>
              </a:ext>
            </a:extLst>
          </p:cNvPr>
          <p:cNvSpPr>
            <a:spLocks noGrp="1"/>
          </p:cNvSpPr>
          <p:nvPr>
            <p:ph type="sldNum" sz="quarter" idx="11"/>
          </p:nvPr>
        </p:nvSpPr>
        <p:spPr/>
        <p:txBody>
          <a:bodyPr/>
          <a:lstStyle/>
          <a:p>
            <a:fld id="{057DCEDD-7D76-4ADF-94EC-D461197592DE}" type="slidenum">
              <a:rPr lang="de-DE" noProof="1" dirty="0" smtClean="0"/>
              <a:pPr/>
              <a:t>‹Nr.›</a:t>
            </a:fld>
            <a:endParaRPr lang="de-DE" noProof="1"/>
          </a:p>
        </p:txBody>
      </p:sp>
      <p:sp>
        <p:nvSpPr>
          <p:cNvPr id="5" name="object 5">
            <a:extLst>
              <a:ext uri="{FF2B5EF4-FFF2-40B4-BE49-F238E27FC236}">
                <a16:creationId xmlns:a16="http://schemas.microsoft.com/office/drawing/2014/main" id="{4BD6BCB7-2278-CF16-2882-F047D3E4E88E}"/>
              </a:ext>
            </a:extLst>
          </p:cNvPr>
          <p:cNvSpPr/>
          <p:nvPr userDrawn="1"/>
        </p:nvSpPr>
        <p:spPr>
          <a:xfrm>
            <a:off x="4191000" y="0"/>
            <a:ext cx="7620000" cy="5716800"/>
          </a:xfrm>
          <a:custGeom>
            <a:avLst/>
            <a:gdLst/>
            <a:ahLst/>
            <a:cxnLst/>
            <a:rect l="l" t="t" r="r" b="b"/>
            <a:pathLst>
              <a:path w="7620000" h="5710555">
                <a:moveTo>
                  <a:pt x="7620000" y="0"/>
                </a:moveTo>
                <a:lnTo>
                  <a:pt x="0" y="0"/>
                </a:lnTo>
                <a:lnTo>
                  <a:pt x="0" y="5710504"/>
                </a:lnTo>
                <a:lnTo>
                  <a:pt x="7620000" y="5710504"/>
                </a:lnTo>
                <a:lnTo>
                  <a:pt x="7620000" y="0"/>
                </a:lnTo>
                <a:close/>
              </a:path>
            </a:pathLst>
          </a:custGeom>
          <a:solidFill>
            <a:srgbClr val="F4EFED"/>
          </a:solidFill>
        </p:spPr>
        <p:txBody>
          <a:bodyPr wrap="square" lIns="0" tIns="0" rIns="0" bIns="0" rtlCol="0"/>
          <a:lstStyle/>
          <a:p>
            <a:endParaRPr lang="de-DE" noProof="1"/>
          </a:p>
        </p:txBody>
      </p:sp>
      <p:sp>
        <p:nvSpPr>
          <p:cNvPr id="102" name="Tekstvak 101">
            <a:extLst>
              <a:ext uri="{FF2B5EF4-FFF2-40B4-BE49-F238E27FC236}">
                <a16:creationId xmlns:a16="http://schemas.microsoft.com/office/drawing/2014/main" id="{80DA9A8B-7079-D438-17C1-3AF01AF613FE}"/>
              </a:ext>
            </a:extLst>
          </p:cNvPr>
          <p:cNvSpPr txBox="1"/>
          <p:nvPr userDrawn="1"/>
        </p:nvSpPr>
        <p:spPr>
          <a:xfrm>
            <a:off x="4541760" y="2606400"/>
            <a:ext cx="6579790" cy="641201"/>
          </a:xfrm>
          <a:prstGeom prst="rect">
            <a:avLst/>
          </a:prstGeom>
          <a:noFill/>
        </p:spPr>
        <p:txBody>
          <a:bodyPr wrap="square" lIns="0" tIns="0" rIns="0" bIns="0" rtlCol="0">
            <a:noAutofit/>
          </a:bodyPr>
          <a:lstStyle/>
          <a:p>
            <a:pPr marL="0">
              <a:lnSpc>
                <a:spcPts val="2200"/>
              </a:lnSpc>
              <a:spcBef>
                <a:spcPts val="0"/>
              </a:spcBef>
            </a:pPr>
            <a:r>
              <a:rPr lang="de-DE" sz="1700" kern="1200" spc="-10" baseline="0" noProof="1">
                <a:solidFill>
                  <a:srgbClr val="00458C"/>
                </a:solidFill>
                <a:latin typeface="Arial"/>
                <a:cs typeface="Arial"/>
              </a:rPr>
              <a:t>Im Falle einer Evakuierung der Räumlichkeiten möchten wir auf folgende Sicherheitsmaßnahmen hinweisen</a:t>
            </a:r>
          </a:p>
        </p:txBody>
      </p:sp>
      <p:sp>
        <p:nvSpPr>
          <p:cNvPr id="103" name="Tekstvak 102">
            <a:extLst>
              <a:ext uri="{FF2B5EF4-FFF2-40B4-BE49-F238E27FC236}">
                <a16:creationId xmlns:a16="http://schemas.microsoft.com/office/drawing/2014/main" id="{096BC69E-8FD2-3E05-FB37-778DD52EA5E1}"/>
              </a:ext>
            </a:extLst>
          </p:cNvPr>
          <p:cNvSpPr txBox="1"/>
          <p:nvPr userDrawn="1"/>
        </p:nvSpPr>
        <p:spPr>
          <a:xfrm>
            <a:off x="380880" y="3355200"/>
            <a:ext cx="2089714" cy="769441"/>
          </a:xfrm>
          <a:prstGeom prst="rect">
            <a:avLst/>
          </a:prstGeom>
          <a:noFill/>
        </p:spPr>
        <p:txBody>
          <a:bodyPr wrap="square" lIns="0" tIns="0" rIns="0" bIns="0" rtlCol="0">
            <a:spAutoFit/>
          </a:bodyPr>
          <a:lstStyle/>
          <a:p>
            <a:pPr>
              <a:lnSpc>
                <a:spcPts val="3000"/>
              </a:lnSpc>
            </a:pPr>
            <a:r>
              <a:rPr lang="de-DE" sz="3000" b="1" kern="1200" spc="0" baseline="0" noProof="1">
                <a:solidFill>
                  <a:schemeClr val="tx2"/>
                </a:solidFill>
                <a:latin typeface="Arial" panose="020B0604020202020204" pitchFamily="34" charset="0"/>
                <a:cs typeface="Arial" panose="020B0604020202020204" pitchFamily="34" charset="0"/>
              </a:rPr>
              <a:t>A moment for safety</a:t>
            </a:r>
          </a:p>
        </p:txBody>
      </p:sp>
      <p:sp>
        <p:nvSpPr>
          <p:cNvPr id="105" name="Tekstvak 104">
            <a:extLst>
              <a:ext uri="{FF2B5EF4-FFF2-40B4-BE49-F238E27FC236}">
                <a16:creationId xmlns:a16="http://schemas.microsoft.com/office/drawing/2014/main" id="{DBB0BED2-7919-2A3E-32D6-6A573402E285}"/>
              </a:ext>
            </a:extLst>
          </p:cNvPr>
          <p:cNvSpPr txBox="1"/>
          <p:nvPr userDrawn="1"/>
        </p:nvSpPr>
        <p:spPr>
          <a:xfrm>
            <a:off x="380879" y="4124519"/>
            <a:ext cx="3672000" cy="1651905"/>
          </a:xfrm>
          <a:prstGeom prst="rect">
            <a:avLst/>
          </a:prstGeom>
          <a:noFill/>
        </p:spPr>
        <p:txBody>
          <a:bodyPr wrap="square" lIns="0" tIns="0" rIns="0" bIns="0" rtlCol="0" anchor="b" anchorCtr="0">
            <a:noAutofit/>
          </a:bodyPr>
          <a:lstStyle/>
          <a:p>
            <a:pPr marL="0" marR="5080" indent="0">
              <a:lnSpc>
                <a:spcPts val="2000"/>
              </a:lnSpc>
              <a:spcBef>
                <a:spcPts val="0"/>
              </a:spcBef>
            </a:pPr>
            <a:r>
              <a:rPr lang="de-DE" sz="2000" kern="1200" spc="-10" baseline="0" noProof="1">
                <a:solidFill>
                  <a:srgbClr val="3D8CFA"/>
                </a:solidFill>
                <a:latin typeface="Arial"/>
                <a:cs typeface="Arial"/>
              </a:rPr>
              <a:t>Gemeinsam sorgen wir für ein sicheres Arbeitsumfeld, in dem wir aus Fehlern lernen und der Austausch von Ideen, </a:t>
            </a:r>
          </a:p>
          <a:p>
            <a:pPr marL="0" marR="5080" indent="0">
              <a:lnSpc>
                <a:spcPts val="2000"/>
              </a:lnSpc>
              <a:spcBef>
                <a:spcPts val="0"/>
              </a:spcBef>
            </a:pPr>
            <a:r>
              <a:rPr lang="de-DE" sz="2000" kern="1200" spc="-10" baseline="0" noProof="1">
                <a:solidFill>
                  <a:srgbClr val="3D8CFA"/>
                </a:solidFill>
                <a:latin typeface="Arial"/>
                <a:cs typeface="Arial"/>
              </a:rPr>
              <a:t>Bedenken und Fragen eine Selbstverständlichkeit ist.</a:t>
            </a:r>
          </a:p>
        </p:txBody>
      </p:sp>
      <p:grpSp>
        <p:nvGrpSpPr>
          <p:cNvPr id="65" name="Groep 64">
            <a:extLst>
              <a:ext uri="{FF2B5EF4-FFF2-40B4-BE49-F238E27FC236}">
                <a16:creationId xmlns:a16="http://schemas.microsoft.com/office/drawing/2014/main" id="{1C58D7BF-4DD0-B3F2-A227-86EB30976B6A}"/>
              </a:ext>
            </a:extLst>
          </p:cNvPr>
          <p:cNvGrpSpPr/>
          <p:nvPr userDrawn="1"/>
        </p:nvGrpSpPr>
        <p:grpSpPr>
          <a:xfrm>
            <a:off x="385200" y="255600"/>
            <a:ext cx="4332600" cy="1525320"/>
            <a:chOff x="385200" y="255600"/>
            <a:chExt cx="4332600" cy="1525320"/>
          </a:xfrm>
        </p:grpSpPr>
        <p:sp>
          <p:nvSpPr>
            <p:cNvPr id="6" name="Rechthoek 5">
              <a:extLst>
                <a:ext uri="{FF2B5EF4-FFF2-40B4-BE49-F238E27FC236}">
                  <a16:creationId xmlns:a16="http://schemas.microsoft.com/office/drawing/2014/main" id="{6619434D-69F8-44AB-1B72-79A33566560E}"/>
                </a:ext>
              </a:extLst>
            </p:cNvPr>
            <p:cNvSpPr>
              <a:spLocks noChangeAspect="1"/>
            </p:cNvSpPr>
            <p:nvPr userDrawn="1"/>
          </p:nvSpPr>
          <p:spPr>
            <a:xfrm>
              <a:off x="385200" y="385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7" name="Rechthoek 6">
              <a:extLst>
                <a:ext uri="{FF2B5EF4-FFF2-40B4-BE49-F238E27FC236}">
                  <a16:creationId xmlns:a16="http://schemas.microsoft.com/office/drawing/2014/main" id="{EB9090C7-F95E-A752-CF12-0F57A12CECE9}"/>
                </a:ext>
              </a:extLst>
            </p:cNvPr>
            <p:cNvSpPr>
              <a:spLocks noChangeAspect="1"/>
            </p:cNvSpPr>
            <p:nvPr userDrawn="1"/>
          </p:nvSpPr>
          <p:spPr>
            <a:xfrm>
              <a:off x="385200" y="8064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8" name="Rechthoek 7">
              <a:extLst>
                <a:ext uri="{FF2B5EF4-FFF2-40B4-BE49-F238E27FC236}">
                  <a16:creationId xmlns:a16="http://schemas.microsoft.com/office/drawing/2014/main" id="{2F89B103-4919-364D-DF17-9617933288DC}"/>
                </a:ext>
              </a:extLst>
            </p:cNvPr>
            <p:cNvSpPr>
              <a:spLocks noChangeAspect="1"/>
            </p:cNvSpPr>
            <p:nvPr userDrawn="1"/>
          </p:nvSpPr>
          <p:spPr>
            <a:xfrm>
              <a:off x="385200" y="12276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 name="Rechthoek 8">
              <a:extLst>
                <a:ext uri="{FF2B5EF4-FFF2-40B4-BE49-F238E27FC236}">
                  <a16:creationId xmlns:a16="http://schemas.microsoft.com/office/drawing/2014/main" id="{18CD6022-D7EC-48C7-E0A0-2CC173DE0128}"/>
                </a:ext>
              </a:extLst>
            </p:cNvPr>
            <p:cNvSpPr>
              <a:spLocks noChangeAspect="1"/>
            </p:cNvSpPr>
            <p:nvPr userDrawn="1"/>
          </p:nvSpPr>
          <p:spPr>
            <a:xfrm>
              <a:off x="385200" y="1627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2" name="Rechthoek 21">
              <a:extLst>
                <a:ext uri="{FF2B5EF4-FFF2-40B4-BE49-F238E27FC236}">
                  <a16:creationId xmlns:a16="http://schemas.microsoft.com/office/drawing/2014/main" id="{69A5E418-5EC9-04F3-34D1-ADB9E1380078}"/>
                </a:ext>
              </a:extLst>
            </p:cNvPr>
            <p:cNvSpPr>
              <a:spLocks noChangeAspect="1"/>
            </p:cNvSpPr>
            <p:nvPr userDrawn="1"/>
          </p:nvSpPr>
          <p:spPr>
            <a:xfrm>
              <a:off x="806400" y="385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3" name="Rechthoek 22">
              <a:extLst>
                <a:ext uri="{FF2B5EF4-FFF2-40B4-BE49-F238E27FC236}">
                  <a16:creationId xmlns:a16="http://schemas.microsoft.com/office/drawing/2014/main" id="{D3628F52-F26C-2817-BBF1-989350A3C092}"/>
                </a:ext>
              </a:extLst>
            </p:cNvPr>
            <p:cNvSpPr>
              <a:spLocks noChangeAspect="1"/>
            </p:cNvSpPr>
            <p:nvPr userDrawn="1"/>
          </p:nvSpPr>
          <p:spPr>
            <a:xfrm>
              <a:off x="806400" y="8064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4" name="Rechthoek 23">
              <a:extLst>
                <a:ext uri="{FF2B5EF4-FFF2-40B4-BE49-F238E27FC236}">
                  <a16:creationId xmlns:a16="http://schemas.microsoft.com/office/drawing/2014/main" id="{190051EF-1E9B-306D-E764-9AFD25D0CD75}"/>
                </a:ext>
              </a:extLst>
            </p:cNvPr>
            <p:cNvSpPr>
              <a:spLocks noChangeAspect="1"/>
            </p:cNvSpPr>
            <p:nvPr userDrawn="1"/>
          </p:nvSpPr>
          <p:spPr>
            <a:xfrm>
              <a:off x="806400" y="12276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5" name="Rechthoek 24">
              <a:extLst>
                <a:ext uri="{FF2B5EF4-FFF2-40B4-BE49-F238E27FC236}">
                  <a16:creationId xmlns:a16="http://schemas.microsoft.com/office/drawing/2014/main" id="{EDFEDC24-53B7-4199-6AD4-5DE44E67D308}"/>
                </a:ext>
              </a:extLst>
            </p:cNvPr>
            <p:cNvSpPr>
              <a:spLocks noChangeAspect="1"/>
            </p:cNvSpPr>
            <p:nvPr userDrawn="1"/>
          </p:nvSpPr>
          <p:spPr>
            <a:xfrm>
              <a:off x="806400" y="1627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6" name="Rechthoek 25">
              <a:extLst>
                <a:ext uri="{FF2B5EF4-FFF2-40B4-BE49-F238E27FC236}">
                  <a16:creationId xmlns:a16="http://schemas.microsoft.com/office/drawing/2014/main" id="{BEE3B0A3-9401-27AF-0DDE-EA46B22F1B92}"/>
                </a:ext>
              </a:extLst>
            </p:cNvPr>
            <p:cNvSpPr>
              <a:spLocks noChangeAspect="1"/>
            </p:cNvSpPr>
            <p:nvPr userDrawn="1"/>
          </p:nvSpPr>
          <p:spPr>
            <a:xfrm>
              <a:off x="1224000" y="385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8" name="Rechthoek 27">
              <a:extLst>
                <a:ext uri="{FF2B5EF4-FFF2-40B4-BE49-F238E27FC236}">
                  <a16:creationId xmlns:a16="http://schemas.microsoft.com/office/drawing/2014/main" id="{7B01DB33-1164-3131-A5E3-F11878BC9B73}"/>
                </a:ext>
              </a:extLst>
            </p:cNvPr>
            <p:cNvSpPr>
              <a:spLocks noChangeAspect="1"/>
            </p:cNvSpPr>
            <p:nvPr userDrawn="1"/>
          </p:nvSpPr>
          <p:spPr>
            <a:xfrm>
              <a:off x="1224000" y="12276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9" name="Rechthoek 28">
              <a:extLst>
                <a:ext uri="{FF2B5EF4-FFF2-40B4-BE49-F238E27FC236}">
                  <a16:creationId xmlns:a16="http://schemas.microsoft.com/office/drawing/2014/main" id="{083EA3A2-AFEF-D394-E549-4529C0BBFC86}"/>
                </a:ext>
              </a:extLst>
            </p:cNvPr>
            <p:cNvSpPr>
              <a:spLocks noChangeAspect="1"/>
            </p:cNvSpPr>
            <p:nvPr userDrawn="1"/>
          </p:nvSpPr>
          <p:spPr>
            <a:xfrm>
              <a:off x="1224000" y="1627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0" name="Ovaal 29">
              <a:extLst>
                <a:ext uri="{FF2B5EF4-FFF2-40B4-BE49-F238E27FC236}">
                  <a16:creationId xmlns:a16="http://schemas.microsoft.com/office/drawing/2014/main" id="{CE95BDBC-B4EC-D81B-9095-0D8CF9B8DAF5}"/>
                </a:ext>
              </a:extLst>
            </p:cNvPr>
            <p:cNvSpPr>
              <a:spLocks noChangeAspect="1"/>
            </p:cNvSpPr>
            <p:nvPr userDrawn="1"/>
          </p:nvSpPr>
          <p:spPr>
            <a:xfrm>
              <a:off x="1202400" y="78120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3" name="Ovaal 12">
              <a:extLst>
                <a:ext uri="{FF2B5EF4-FFF2-40B4-BE49-F238E27FC236}">
                  <a16:creationId xmlns:a16="http://schemas.microsoft.com/office/drawing/2014/main" id="{3A9A0FC0-FA8B-CC70-8FCF-7D2018D63AC0}"/>
                </a:ext>
              </a:extLst>
            </p:cNvPr>
            <p:cNvSpPr>
              <a:spLocks noChangeAspect="1"/>
            </p:cNvSpPr>
            <p:nvPr userDrawn="1"/>
          </p:nvSpPr>
          <p:spPr>
            <a:xfrm>
              <a:off x="1622160" y="35892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4" name="Ovaal 13">
              <a:extLst>
                <a:ext uri="{FF2B5EF4-FFF2-40B4-BE49-F238E27FC236}">
                  <a16:creationId xmlns:a16="http://schemas.microsoft.com/office/drawing/2014/main" id="{A5FA882F-610F-4D27-CE09-46EC7692FB2D}"/>
                </a:ext>
              </a:extLst>
            </p:cNvPr>
            <p:cNvSpPr>
              <a:spLocks noChangeAspect="1"/>
            </p:cNvSpPr>
            <p:nvPr userDrawn="1"/>
          </p:nvSpPr>
          <p:spPr>
            <a:xfrm>
              <a:off x="2015640" y="33300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 name="Ovaal 14">
              <a:extLst>
                <a:ext uri="{FF2B5EF4-FFF2-40B4-BE49-F238E27FC236}">
                  <a16:creationId xmlns:a16="http://schemas.microsoft.com/office/drawing/2014/main" id="{A98C5C19-78E3-258F-0D9F-DC693F79C0A9}"/>
                </a:ext>
              </a:extLst>
            </p:cNvPr>
            <p:cNvSpPr>
              <a:spLocks noChangeAspect="1"/>
            </p:cNvSpPr>
            <p:nvPr userDrawn="1"/>
          </p:nvSpPr>
          <p:spPr>
            <a:xfrm>
              <a:off x="1990080" y="7279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 name="Ovaal 15">
              <a:extLst>
                <a:ext uri="{FF2B5EF4-FFF2-40B4-BE49-F238E27FC236}">
                  <a16:creationId xmlns:a16="http://schemas.microsoft.com/office/drawing/2014/main" id="{44B3E499-24C2-CCF2-67A4-67A988784809}"/>
                </a:ext>
              </a:extLst>
            </p:cNvPr>
            <p:cNvSpPr>
              <a:spLocks noChangeAspect="1"/>
            </p:cNvSpPr>
            <p:nvPr userDrawn="1"/>
          </p:nvSpPr>
          <p:spPr>
            <a:xfrm>
              <a:off x="2015640" y="117468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 name="Ovaal 16">
              <a:extLst>
                <a:ext uri="{FF2B5EF4-FFF2-40B4-BE49-F238E27FC236}">
                  <a16:creationId xmlns:a16="http://schemas.microsoft.com/office/drawing/2014/main" id="{50BECF40-1ACE-4250-20B6-52A468C8F58E}"/>
                </a:ext>
              </a:extLst>
            </p:cNvPr>
            <p:cNvSpPr>
              <a:spLocks noChangeAspect="1"/>
            </p:cNvSpPr>
            <p:nvPr userDrawn="1"/>
          </p:nvSpPr>
          <p:spPr>
            <a:xfrm>
              <a:off x="2041560" y="160164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 name="Ovaal 17">
              <a:extLst>
                <a:ext uri="{FF2B5EF4-FFF2-40B4-BE49-F238E27FC236}">
                  <a16:creationId xmlns:a16="http://schemas.microsoft.com/office/drawing/2014/main" id="{E7BFC134-2141-1D26-5216-5A5F5EBD8312}"/>
                </a:ext>
              </a:extLst>
            </p:cNvPr>
            <p:cNvSpPr>
              <a:spLocks noChangeAspect="1"/>
            </p:cNvSpPr>
            <p:nvPr userDrawn="1"/>
          </p:nvSpPr>
          <p:spPr>
            <a:xfrm>
              <a:off x="1596240" y="75384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9" name="Ovaal 18">
              <a:extLst>
                <a:ext uri="{FF2B5EF4-FFF2-40B4-BE49-F238E27FC236}">
                  <a16:creationId xmlns:a16="http://schemas.microsoft.com/office/drawing/2014/main" id="{3241EC3F-12A5-A1A0-244B-41E64ACA5139}"/>
                </a:ext>
              </a:extLst>
            </p:cNvPr>
            <p:cNvSpPr>
              <a:spLocks noChangeAspect="1"/>
            </p:cNvSpPr>
            <p:nvPr userDrawn="1"/>
          </p:nvSpPr>
          <p:spPr>
            <a:xfrm>
              <a:off x="1622160" y="120060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0" name="Rechthoek 19">
              <a:extLst>
                <a:ext uri="{FF2B5EF4-FFF2-40B4-BE49-F238E27FC236}">
                  <a16:creationId xmlns:a16="http://schemas.microsoft.com/office/drawing/2014/main" id="{454E014A-3B18-9D92-A87F-7DD95A4AF728}"/>
                </a:ext>
              </a:extLst>
            </p:cNvPr>
            <p:cNvSpPr>
              <a:spLocks noChangeAspect="1"/>
            </p:cNvSpPr>
            <p:nvPr userDrawn="1"/>
          </p:nvSpPr>
          <p:spPr>
            <a:xfrm>
              <a:off x="1645200" y="162756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1" name="Ovaal 20">
              <a:extLst>
                <a:ext uri="{FF2B5EF4-FFF2-40B4-BE49-F238E27FC236}">
                  <a16:creationId xmlns:a16="http://schemas.microsoft.com/office/drawing/2014/main" id="{3D8D9255-C05A-6A80-FB50-17C0F0AAE461}"/>
                </a:ext>
              </a:extLst>
            </p:cNvPr>
            <p:cNvSpPr>
              <a:spLocks noChangeAspect="1"/>
            </p:cNvSpPr>
            <p:nvPr userDrawn="1"/>
          </p:nvSpPr>
          <p:spPr>
            <a:xfrm>
              <a:off x="2409480" y="30708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27" name="Ovaal 26">
              <a:extLst>
                <a:ext uri="{FF2B5EF4-FFF2-40B4-BE49-F238E27FC236}">
                  <a16:creationId xmlns:a16="http://schemas.microsoft.com/office/drawing/2014/main" id="{4B92F8CB-33B6-E935-3B9B-450F3EB2D9E5}"/>
                </a:ext>
              </a:extLst>
            </p:cNvPr>
            <p:cNvSpPr>
              <a:spLocks noChangeAspect="1"/>
            </p:cNvSpPr>
            <p:nvPr userDrawn="1"/>
          </p:nvSpPr>
          <p:spPr>
            <a:xfrm>
              <a:off x="2383560" y="70236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1" name="Ovaal 30">
              <a:extLst>
                <a:ext uri="{FF2B5EF4-FFF2-40B4-BE49-F238E27FC236}">
                  <a16:creationId xmlns:a16="http://schemas.microsoft.com/office/drawing/2014/main" id="{B418E18D-01F0-EE51-66D5-FC216492D73B}"/>
                </a:ext>
              </a:extLst>
            </p:cNvPr>
            <p:cNvSpPr>
              <a:spLocks noChangeAspect="1"/>
            </p:cNvSpPr>
            <p:nvPr userDrawn="1"/>
          </p:nvSpPr>
          <p:spPr>
            <a:xfrm>
              <a:off x="2409480" y="11491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2" name="Ovaal 31">
              <a:extLst>
                <a:ext uri="{FF2B5EF4-FFF2-40B4-BE49-F238E27FC236}">
                  <a16:creationId xmlns:a16="http://schemas.microsoft.com/office/drawing/2014/main" id="{959A5760-AEEF-3DA1-5811-4268CBE13F24}"/>
                </a:ext>
              </a:extLst>
            </p:cNvPr>
            <p:cNvSpPr>
              <a:spLocks noChangeAspect="1"/>
            </p:cNvSpPr>
            <p:nvPr userDrawn="1"/>
          </p:nvSpPr>
          <p:spPr>
            <a:xfrm>
              <a:off x="2435400" y="1575720"/>
              <a:ext cx="154800" cy="154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3" name="Ovaal 32">
              <a:extLst>
                <a:ext uri="{FF2B5EF4-FFF2-40B4-BE49-F238E27FC236}">
                  <a16:creationId xmlns:a16="http://schemas.microsoft.com/office/drawing/2014/main" id="{E8DF6185-C719-3837-DBB6-BCC8278DEF06}"/>
                </a:ext>
              </a:extLst>
            </p:cNvPr>
            <p:cNvSpPr>
              <a:spLocks noChangeAspect="1"/>
            </p:cNvSpPr>
            <p:nvPr userDrawn="1"/>
          </p:nvSpPr>
          <p:spPr>
            <a:xfrm>
              <a:off x="2803320" y="28152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8" name="Ovaal 37">
              <a:extLst>
                <a:ext uri="{FF2B5EF4-FFF2-40B4-BE49-F238E27FC236}">
                  <a16:creationId xmlns:a16="http://schemas.microsoft.com/office/drawing/2014/main" id="{391EF65A-22D3-DDAB-6266-D99C5A4E694B}"/>
                </a:ext>
              </a:extLst>
            </p:cNvPr>
            <p:cNvSpPr>
              <a:spLocks noChangeAspect="1"/>
            </p:cNvSpPr>
            <p:nvPr userDrawn="1"/>
          </p:nvSpPr>
          <p:spPr>
            <a:xfrm>
              <a:off x="2778840" y="67644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39" name="Ovaal 38">
              <a:extLst>
                <a:ext uri="{FF2B5EF4-FFF2-40B4-BE49-F238E27FC236}">
                  <a16:creationId xmlns:a16="http://schemas.microsoft.com/office/drawing/2014/main" id="{03E4E878-A781-2358-51AD-D0B04C28A346}"/>
                </a:ext>
              </a:extLst>
            </p:cNvPr>
            <p:cNvSpPr>
              <a:spLocks noChangeAspect="1"/>
            </p:cNvSpPr>
            <p:nvPr userDrawn="1"/>
          </p:nvSpPr>
          <p:spPr>
            <a:xfrm>
              <a:off x="2803320" y="112320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0" name="Ovaal 39">
              <a:extLst>
                <a:ext uri="{FF2B5EF4-FFF2-40B4-BE49-F238E27FC236}">
                  <a16:creationId xmlns:a16="http://schemas.microsoft.com/office/drawing/2014/main" id="{F50912E7-3499-23EE-79AA-B2B12418532D}"/>
                </a:ext>
              </a:extLst>
            </p:cNvPr>
            <p:cNvSpPr>
              <a:spLocks noChangeAspect="1"/>
            </p:cNvSpPr>
            <p:nvPr userDrawn="1"/>
          </p:nvSpPr>
          <p:spPr>
            <a:xfrm>
              <a:off x="2829240" y="1549800"/>
              <a:ext cx="205560" cy="2055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1" name="Ovaal 40">
              <a:extLst>
                <a:ext uri="{FF2B5EF4-FFF2-40B4-BE49-F238E27FC236}">
                  <a16:creationId xmlns:a16="http://schemas.microsoft.com/office/drawing/2014/main" id="{6EE6BD35-5B05-35B1-9F49-C9B45AB0857C}"/>
                </a:ext>
              </a:extLst>
            </p:cNvPr>
            <p:cNvSpPr>
              <a:spLocks noChangeAspect="1"/>
            </p:cNvSpPr>
            <p:nvPr userDrawn="1"/>
          </p:nvSpPr>
          <p:spPr>
            <a:xfrm>
              <a:off x="3198240" y="25560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2" name="Ovaal 41">
              <a:extLst>
                <a:ext uri="{FF2B5EF4-FFF2-40B4-BE49-F238E27FC236}">
                  <a16:creationId xmlns:a16="http://schemas.microsoft.com/office/drawing/2014/main" id="{08C4A858-7C39-E763-3752-E3EEA6FAA9F1}"/>
                </a:ext>
              </a:extLst>
            </p:cNvPr>
            <p:cNvSpPr>
              <a:spLocks noChangeAspect="1"/>
            </p:cNvSpPr>
            <p:nvPr userDrawn="1"/>
          </p:nvSpPr>
          <p:spPr>
            <a:xfrm>
              <a:off x="3173760" y="650520"/>
              <a:ext cx="360720" cy="360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3" name="Ovaal 42">
              <a:extLst>
                <a:ext uri="{FF2B5EF4-FFF2-40B4-BE49-F238E27FC236}">
                  <a16:creationId xmlns:a16="http://schemas.microsoft.com/office/drawing/2014/main" id="{0D8DA242-1F04-889A-417C-98C52BAC4D50}"/>
                </a:ext>
              </a:extLst>
            </p:cNvPr>
            <p:cNvSpPr>
              <a:spLocks noChangeAspect="1"/>
            </p:cNvSpPr>
            <p:nvPr userDrawn="1"/>
          </p:nvSpPr>
          <p:spPr>
            <a:xfrm>
              <a:off x="3200760" y="109728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4" name="Ovaal 43">
              <a:extLst>
                <a:ext uri="{FF2B5EF4-FFF2-40B4-BE49-F238E27FC236}">
                  <a16:creationId xmlns:a16="http://schemas.microsoft.com/office/drawing/2014/main" id="{1B404FAB-52EA-297A-0FD2-4E9EE7587F01}"/>
                </a:ext>
              </a:extLst>
            </p:cNvPr>
            <p:cNvSpPr>
              <a:spLocks noChangeAspect="1"/>
            </p:cNvSpPr>
            <p:nvPr userDrawn="1"/>
          </p:nvSpPr>
          <p:spPr>
            <a:xfrm>
              <a:off x="3222720" y="152388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5" name="Ovaal 44">
              <a:extLst>
                <a:ext uri="{FF2B5EF4-FFF2-40B4-BE49-F238E27FC236}">
                  <a16:creationId xmlns:a16="http://schemas.microsoft.com/office/drawing/2014/main" id="{5ADDF9B8-9C42-ECA6-6222-A687389B0EAE}"/>
                </a:ext>
              </a:extLst>
            </p:cNvPr>
            <p:cNvSpPr>
              <a:spLocks noChangeAspect="1"/>
            </p:cNvSpPr>
            <p:nvPr userDrawn="1"/>
          </p:nvSpPr>
          <p:spPr>
            <a:xfrm>
              <a:off x="3647520" y="28152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6" name="Ovaal 45">
              <a:extLst>
                <a:ext uri="{FF2B5EF4-FFF2-40B4-BE49-F238E27FC236}">
                  <a16:creationId xmlns:a16="http://schemas.microsoft.com/office/drawing/2014/main" id="{E55F7CE9-EFEE-C1E6-946C-AE2E2D55CE5E}"/>
                </a:ext>
              </a:extLst>
            </p:cNvPr>
            <p:cNvSpPr>
              <a:spLocks noChangeAspect="1"/>
            </p:cNvSpPr>
            <p:nvPr userDrawn="1"/>
          </p:nvSpPr>
          <p:spPr>
            <a:xfrm>
              <a:off x="3620520" y="67644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7" name="Ovaal 46">
              <a:extLst>
                <a:ext uri="{FF2B5EF4-FFF2-40B4-BE49-F238E27FC236}">
                  <a16:creationId xmlns:a16="http://schemas.microsoft.com/office/drawing/2014/main" id="{0856A232-D2C1-8B12-9B46-F12531137A21}"/>
                </a:ext>
              </a:extLst>
            </p:cNvPr>
            <p:cNvSpPr>
              <a:spLocks noChangeAspect="1"/>
            </p:cNvSpPr>
            <p:nvPr userDrawn="1"/>
          </p:nvSpPr>
          <p:spPr>
            <a:xfrm>
              <a:off x="3647520" y="112320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48" name="Ovaal 47">
              <a:extLst>
                <a:ext uri="{FF2B5EF4-FFF2-40B4-BE49-F238E27FC236}">
                  <a16:creationId xmlns:a16="http://schemas.microsoft.com/office/drawing/2014/main" id="{1D17339B-F12F-A5E0-32EF-C42ACC5D9573}"/>
                </a:ext>
              </a:extLst>
            </p:cNvPr>
            <p:cNvSpPr>
              <a:spLocks noChangeAspect="1"/>
            </p:cNvSpPr>
            <p:nvPr userDrawn="1"/>
          </p:nvSpPr>
          <p:spPr>
            <a:xfrm>
              <a:off x="3673440" y="1549800"/>
              <a:ext cx="205560" cy="2055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6" name="Ovaal 55">
              <a:extLst>
                <a:ext uri="{FF2B5EF4-FFF2-40B4-BE49-F238E27FC236}">
                  <a16:creationId xmlns:a16="http://schemas.microsoft.com/office/drawing/2014/main" id="{9CA73C4B-4B1B-93E8-2D3F-E802867B0ABE}"/>
                </a:ext>
              </a:extLst>
            </p:cNvPr>
            <p:cNvSpPr>
              <a:spLocks noChangeAspect="1"/>
            </p:cNvSpPr>
            <p:nvPr userDrawn="1"/>
          </p:nvSpPr>
          <p:spPr>
            <a:xfrm flipH="1">
              <a:off x="4538520" y="33300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7" name="Ovaal 56">
              <a:extLst>
                <a:ext uri="{FF2B5EF4-FFF2-40B4-BE49-F238E27FC236}">
                  <a16:creationId xmlns:a16="http://schemas.microsoft.com/office/drawing/2014/main" id="{D086E974-0C30-DA4D-18CC-4F169515144D}"/>
                </a:ext>
              </a:extLst>
            </p:cNvPr>
            <p:cNvSpPr>
              <a:spLocks noChangeAspect="1"/>
            </p:cNvSpPr>
            <p:nvPr userDrawn="1"/>
          </p:nvSpPr>
          <p:spPr>
            <a:xfrm flipH="1">
              <a:off x="4512600" y="7279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8" name="Ovaal 57">
              <a:extLst>
                <a:ext uri="{FF2B5EF4-FFF2-40B4-BE49-F238E27FC236}">
                  <a16:creationId xmlns:a16="http://schemas.microsoft.com/office/drawing/2014/main" id="{A33083FC-F951-F0A9-A309-B35F8C20B564}"/>
                </a:ext>
              </a:extLst>
            </p:cNvPr>
            <p:cNvSpPr>
              <a:spLocks noChangeAspect="1"/>
            </p:cNvSpPr>
            <p:nvPr userDrawn="1"/>
          </p:nvSpPr>
          <p:spPr>
            <a:xfrm flipH="1">
              <a:off x="4538520" y="117468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59" name="Ovaal 58">
              <a:extLst>
                <a:ext uri="{FF2B5EF4-FFF2-40B4-BE49-F238E27FC236}">
                  <a16:creationId xmlns:a16="http://schemas.microsoft.com/office/drawing/2014/main" id="{270100D3-F3FA-20F1-B35D-8CA270FEFF82}"/>
                </a:ext>
              </a:extLst>
            </p:cNvPr>
            <p:cNvSpPr>
              <a:spLocks noChangeAspect="1"/>
            </p:cNvSpPr>
            <p:nvPr userDrawn="1"/>
          </p:nvSpPr>
          <p:spPr>
            <a:xfrm flipH="1">
              <a:off x="4572000" y="160164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0" name="Ovaal 59">
              <a:extLst>
                <a:ext uri="{FF2B5EF4-FFF2-40B4-BE49-F238E27FC236}">
                  <a16:creationId xmlns:a16="http://schemas.microsoft.com/office/drawing/2014/main" id="{A914A506-2C75-9875-DECF-CF6C1A87BD4C}"/>
                </a:ext>
              </a:extLst>
            </p:cNvPr>
            <p:cNvSpPr>
              <a:spLocks noChangeAspect="1"/>
            </p:cNvSpPr>
            <p:nvPr userDrawn="1"/>
          </p:nvSpPr>
          <p:spPr>
            <a:xfrm flipH="1">
              <a:off x="4093200" y="30708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1" name="Ovaal 60">
              <a:extLst>
                <a:ext uri="{FF2B5EF4-FFF2-40B4-BE49-F238E27FC236}">
                  <a16:creationId xmlns:a16="http://schemas.microsoft.com/office/drawing/2014/main" id="{EB28A91E-C251-D8CE-8355-C20A3BFCF3B1}"/>
                </a:ext>
              </a:extLst>
            </p:cNvPr>
            <p:cNvSpPr>
              <a:spLocks noChangeAspect="1"/>
            </p:cNvSpPr>
            <p:nvPr userDrawn="1"/>
          </p:nvSpPr>
          <p:spPr>
            <a:xfrm flipH="1">
              <a:off x="4067280" y="70236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2" name="Ovaal 61">
              <a:extLst>
                <a:ext uri="{FF2B5EF4-FFF2-40B4-BE49-F238E27FC236}">
                  <a16:creationId xmlns:a16="http://schemas.microsoft.com/office/drawing/2014/main" id="{C02FF94C-6F6B-5185-63B2-A7522D62E768}"/>
                </a:ext>
              </a:extLst>
            </p:cNvPr>
            <p:cNvSpPr>
              <a:spLocks noChangeAspect="1"/>
            </p:cNvSpPr>
            <p:nvPr userDrawn="1"/>
          </p:nvSpPr>
          <p:spPr>
            <a:xfrm flipH="1">
              <a:off x="4093200" y="11491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63" name="Ovaal 62">
              <a:extLst>
                <a:ext uri="{FF2B5EF4-FFF2-40B4-BE49-F238E27FC236}">
                  <a16:creationId xmlns:a16="http://schemas.microsoft.com/office/drawing/2014/main" id="{1017179E-C051-D2F4-918B-190BBCB7DD62}"/>
                </a:ext>
              </a:extLst>
            </p:cNvPr>
            <p:cNvSpPr>
              <a:spLocks noChangeAspect="1"/>
            </p:cNvSpPr>
            <p:nvPr userDrawn="1"/>
          </p:nvSpPr>
          <p:spPr>
            <a:xfrm flipH="1">
              <a:off x="4114080" y="1575720"/>
              <a:ext cx="154800" cy="154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sp>
        <p:nvSpPr>
          <p:cNvPr id="73" name="TextBox 11">
            <a:extLst>
              <a:ext uri="{FF2B5EF4-FFF2-40B4-BE49-F238E27FC236}">
                <a16:creationId xmlns:a16="http://schemas.microsoft.com/office/drawing/2014/main" id="{0B2680A4-3DFE-3CF4-3FAB-857D00EC56B5}"/>
              </a:ext>
            </a:extLst>
          </p:cNvPr>
          <p:cNvSpPr txBox="1"/>
          <p:nvPr userDrawn="1"/>
        </p:nvSpPr>
        <p:spPr>
          <a:xfrm>
            <a:off x="4428000" y="4924800"/>
            <a:ext cx="1792224" cy="792001"/>
          </a:xfrm>
          <a:prstGeom prst="rect">
            <a:avLst/>
          </a:prstGeom>
          <a:noFill/>
        </p:spPr>
        <p:txBody>
          <a:bodyPr wrap="square" lIns="0" tIns="0" rIns="0" bIns="0" rtlCol="0" anchor="t">
            <a:noAutofit/>
          </a:bodyPr>
          <a:lstStyle/>
          <a:p>
            <a:pPr algn="ctr"/>
            <a:r>
              <a:rPr lang="de-DE" sz="1300" b="0" kern="1200" noProof="1">
                <a:solidFill>
                  <a:srgbClr val="505050"/>
                </a:solidFill>
                <a:effectLst/>
                <a:latin typeface="Arial" panose="020B0604020202020204" pitchFamily="34" charset="0"/>
                <a:ea typeface="+mn-ea"/>
                <a:cs typeface="Arial" panose="020B0604020202020204" pitchFamily="34" charset="0"/>
              </a:rPr>
              <a:t>Benutzen Sie </a:t>
            </a:r>
          </a:p>
          <a:p>
            <a:pPr algn="ctr"/>
            <a:r>
              <a:rPr lang="de-DE" sz="1300" b="0" kern="1200" noProof="1">
                <a:solidFill>
                  <a:srgbClr val="505050"/>
                </a:solidFill>
                <a:effectLst/>
                <a:latin typeface="Arial" panose="020B0604020202020204" pitchFamily="34" charset="0"/>
                <a:ea typeface="+mn-ea"/>
                <a:cs typeface="Arial" panose="020B0604020202020204" pitchFamily="34" charset="0"/>
              </a:rPr>
              <a:t>die angegebenen Fluchtwege</a:t>
            </a:r>
          </a:p>
        </p:txBody>
      </p:sp>
      <p:sp>
        <p:nvSpPr>
          <p:cNvPr id="74" name="TextBox 12">
            <a:extLst>
              <a:ext uri="{FF2B5EF4-FFF2-40B4-BE49-F238E27FC236}">
                <a16:creationId xmlns:a16="http://schemas.microsoft.com/office/drawing/2014/main" id="{051AA08A-C884-D9D0-D5C9-C1FDF2946103}"/>
              </a:ext>
            </a:extLst>
          </p:cNvPr>
          <p:cNvSpPr txBox="1"/>
          <p:nvPr userDrawn="1"/>
        </p:nvSpPr>
        <p:spPr>
          <a:xfrm>
            <a:off x="6206400" y="4924800"/>
            <a:ext cx="1792224" cy="792001"/>
          </a:xfrm>
          <a:prstGeom prst="rect">
            <a:avLst/>
          </a:prstGeom>
          <a:noFill/>
        </p:spPr>
        <p:txBody>
          <a:bodyPr wrap="square" lIns="0" tIns="0" rIns="0" bIns="0" rtlCol="0" anchor="t">
            <a:noAutofit/>
          </a:bodyPr>
          <a:lstStyle/>
          <a:p>
            <a:pPr algn="ctr"/>
            <a:r>
              <a:rPr lang="de-DE" sz="1300" b="0" kern="1200" noProof="1">
                <a:solidFill>
                  <a:srgbClr val="505050"/>
                </a:solidFill>
                <a:effectLst/>
                <a:latin typeface="Arial" panose="020B0604020202020204" pitchFamily="34" charset="0"/>
                <a:ea typeface="+mn-ea"/>
                <a:cs typeface="Arial" panose="020B0604020202020204" pitchFamily="34" charset="0"/>
              </a:rPr>
              <a:t>Benutzen Sie </a:t>
            </a:r>
            <a:br>
              <a:rPr lang="de-DE" sz="1300" b="0" kern="1200" noProof="1">
                <a:solidFill>
                  <a:srgbClr val="505050"/>
                </a:solidFill>
                <a:effectLst/>
                <a:latin typeface="Arial" panose="020B0604020202020204" pitchFamily="34" charset="0"/>
                <a:ea typeface="+mn-ea"/>
                <a:cs typeface="Arial" panose="020B0604020202020204" pitchFamily="34" charset="0"/>
              </a:rPr>
            </a:br>
            <a:r>
              <a:rPr lang="de-DE" sz="1300" b="0" kern="1200" noProof="1">
                <a:solidFill>
                  <a:srgbClr val="505050"/>
                </a:solidFill>
                <a:effectLst/>
                <a:latin typeface="Arial" panose="020B0604020202020204" pitchFamily="34" charset="0"/>
                <a:ea typeface="+mn-ea"/>
                <a:cs typeface="Arial" panose="020B0604020202020204" pitchFamily="34" charset="0"/>
              </a:rPr>
              <a:t>nicht den Aufzug </a:t>
            </a:r>
            <a:br>
              <a:rPr lang="de-DE" sz="1300" b="0" kern="1200" noProof="1">
                <a:solidFill>
                  <a:srgbClr val="505050"/>
                </a:solidFill>
                <a:effectLst/>
                <a:latin typeface="Arial" panose="020B0604020202020204" pitchFamily="34" charset="0"/>
                <a:ea typeface="+mn-ea"/>
                <a:cs typeface="Arial" panose="020B0604020202020204" pitchFamily="34" charset="0"/>
              </a:rPr>
            </a:br>
            <a:r>
              <a:rPr lang="de-DE" sz="1300" b="0" kern="1200" noProof="1">
                <a:solidFill>
                  <a:srgbClr val="505050"/>
                </a:solidFill>
                <a:effectLst/>
                <a:latin typeface="Arial" panose="020B0604020202020204" pitchFamily="34" charset="0"/>
                <a:ea typeface="+mn-ea"/>
                <a:cs typeface="Arial" panose="020B0604020202020204" pitchFamily="34" charset="0"/>
              </a:rPr>
              <a:t>sondern die Treppe</a:t>
            </a:r>
          </a:p>
        </p:txBody>
      </p:sp>
      <p:sp>
        <p:nvSpPr>
          <p:cNvPr id="75" name="TextBox 14">
            <a:extLst>
              <a:ext uri="{FF2B5EF4-FFF2-40B4-BE49-F238E27FC236}">
                <a16:creationId xmlns:a16="http://schemas.microsoft.com/office/drawing/2014/main" id="{6E1BA690-5592-0961-30E4-4576A9D1D515}"/>
              </a:ext>
            </a:extLst>
          </p:cNvPr>
          <p:cNvSpPr txBox="1"/>
          <p:nvPr userDrawn="1"/>
        </p:nvSpPr>
        <p:spPr>
          <a:xfrm>
            <a:off x="7999200" y="4924800"/>
            <a:ext cx="1792224" cy="792001"/>
          </a:xfrm>
          <a:prstGeom prst="rect">
            <a:avLst/>
          </a:prstGeom>
          <a:noFill/>
        </p:spPr>
        <p:txBody>
          <a:bodyPr wrap="square" lIns="0" tIns="0" rIns="0" bIns="0" rtlCol="0" anchor="t">
            <a:noAutofit/>
          </a:bodyPr>
          <a:lstStyle/>
          <a:p>
            <a:pPr algn="ctr"/>
            <a:r>
              <a:rPr lang="de-DE" sz="1300" b="0" kern="1200" noProof="1">
                <a:solidFill>
                  <a:srgbClr val="505050"/>
                </a:solidFill>
                <a:effectLst/>
                <a:latin typeface="Arial" panose="020B0604020202020204" pitchFamily="34" charset="0"/>
                <a:ea typeface="+mn-ea"/>
                <a:cs typeface="Arial" panose="020B0604020202020204" pitchFamily="34" charset="0"/>
              </a:rPr>
              <a:t>Begeben Sie </a:t>
            </a:r>
            <a:br>
              <a:rPr lang="de-DE" sz="1300" b="0" kern="1200" noProof="1">
                <a:solidFill>
                  <a:srgbClr val="505050"/>
                </a:solidFill>
                <a:effectLst/>
                <a:latin typeface="Arial" panose="020B0604020202020204" pitchFamily="34" charset="0"/>
                <a:ea typeface="+mn-ea"/>
                <a:cs typeface="Arial" panose="020B0604020202020204" pitchFamily="34" charset="0"/>
              </a:rPr>
            </a:br>
            <a:r>
              <a:rPr lang="de-DE" sz="1300" b="0" kern="1200" noProof="1">
                <a:solidFill>
                  <a:srgbClr val="505050"/>
                </a:solidFill>
                <a:effectLst/>
                <a:latin typeface="Arial" panose="020B0604020202020204" pitchFamily="34" charset="0"/>
                <a:ea typeface="+mn-ea"/>
                <a:cs typeface="Arial" panose="020B0604020202020204" pitchFamily="34" charset="0"/>
              </a:rPr>
              <a:t>sich zum</a:t>
            </a:r>
          </a:p>
          <a:p>
            <a:pPr algn="ctr"/>
            <a:r>
              <a:rPr lang="de-DE" sz="1300" b="0" kern="1200" noProof="1">
                <a:solidFill>
                  <a:srgbClr val="505050"/>
                </a:solidFill>
                <a:effectLst/>
                <a:latin typeface="Arial" panose="020B0604020202020204" pitchFamily="34" charset="0"/>
                <a:ea typeface="+mn-ea"/>
                <a:cs typeface="Arial" panose="020B0604020202020204" pitchFamily="34" charset="0"/>
              </a:rPr>
              <a:t>Sammelplatz</a:t>
            </a:r>
          </a:p>
        </p:txBody>
      </p:sp>
      <p:sp>
        <p:nvSpPr>
          <p:cNvPr id="76" name="TextBox 16">
            <a:extLst>
              <a:ext uri="{FF2B5EF4-FFF2-40B4-BE49-F238E27FC236}">
                <a16:creationId xmlns:a16="http://schemas.microsoft.com/office/drawing/2014/main" id="{38C1008A-B286-1A97-9B5C-2E55956DCB2C}"/>
              </a:ext>
            </a:extLst>
          </p:cNvPr>
          <p:cNvSpPr txBox="1"/>
          <p:nvPr userDrawn="1"/>
        </p:nvSpPr>
        <p:spPr>
          <a:xfrm>
            <a:off x="9784800" y="4924800"/>
            <a:ext cx="1792224" cy="792001"/>
          </a:xfrm>
          <a:prstGeom prst="rect">
            <a:avLst/>
          </a:prstGeom>
          <a:noFill/>
        </p:spPr>
        <p:txBody>
          <a:bodyPr wrap="square" lIns="0" tIns="0" rIns="0" bIns="0" rtlCol="0" anchor="t">
            <a:noAutofit/>
          </a:bodyPr>
          <a:lstStyle/>
          <a:p>
            <a:pPr algn="ctr"/>
            <a:r>
              <a:rPr lang="de-DE" sz="1300" b="0" kern="1200" noProof="1">
                <a:solidFill>
                  <a:srgbClr val="505050"/>
                </a:solidFill>
                <a:effectLst/>
                <a:latin typeface="Arial" panose="020B0604020202020204" pitchFamily="34" charset="0"/>
                <a:ea typeface="+mn-ea"/>
                <a:cs typeface="Arial" panose="020B0604020202020204" pitchFamily="34" charset="0"/>
              </a:rPr>
              <a:t>Befolgen Sie die </a:t>
            </a:r>
            <a:br>
              <a:rPr lang="de-DE" sz="1300" b="0" kern="1200" noProof="1">
                <a:solidFill>
                  <a:srgbClr val="505050"/>
                </a:solidFill>
                <a:effectLst/>
                <a:latin typeface="Arial" panose="020B0604020202020204" pitchFamily="34" charset="0"/>
                <a:ea typeface="+mn-ea"/>
                <a:cs typeface="Arial" panose="020B0604020202020204" pitchFamily="34" charset="0"/>
              </a:rPr>
            </a:br>
            <a:r>
              <a:rPr lang="de-DE" sz="1300" b="0" kern="1200" noProof="1">
                <a:solidFill>
                  <a:srgbClr val="505050"/>
                </a:solidFill>
                <a:effectLst/>
                <a:latin typeface="Arial" panose="020B0604020202020204" pitchFamily="34" charset="0"/>
                <a:ea typeface="+mn-ea"/>
                <a:cs typeface="Arial" panose="020B0604020202020204" pitchFamily="34" charset="0"/>
              </a:rPr>
              <a:t>Anweisungen der betrieblichen Evakuierungshelfer</a:t>
            </a:r>
          </a:p>
        </p:txBody>
      </p:sp>
      <p:pic>
        <p:nvPicPr>
          <p:cNvPr id="2" name="Afbeelding 1" descr="Afbeelding met schermopname, symbool, Lettertype, logo&#10;&#10;Automatisch gegenereerde beschrijving">
            <a:extLst>
              <a:ext uri="{FF2B5EF4-FFF2-40B4-BE49-F238E27FC236}">
                <a16:creationId xmlns:a16="http://schemas.microsoft.com/office/drawing/2014/main" id="{B449E55A-B502-11A8-62B2-7E743A1FF251}"/>
              </a:ext>
            </a:extLst>
          </p:cNvPr>
          <p:cNvPicPr>
            <a:picLocks noChangeAspect="1"/>
          </p:cNvPicPr>
          <p:nvPr userDrawn="1"/>
        </p:nvPicPr>
        <p:blipFill>
          <a:blip r:embed="rId2"/>
          <a:stretch>
            <a:fillRect/>
          </a:stretch>
        </p:blipFill>
        <p:spPr>
          <a:xfrm>
            <a:off x="4680000" y="3460473"/>
            <a:ext cx="6626365" cy="1274067"/>
          </a:xfrm>
          <a:prstGeom prst="rect">
            <a:avLst/>
          </a:prstGeom>
        </p:spPr>
      </p:pic>
    </p:spTree>
    <p:extLst>
      <p:ext uri="{BB962C8B-B14F-4D97-AF65-F5344CB8AC3E}">
        <p14:creationId xmlns:p14="http://schemas.microsoft.com/office/powerpoint/2010/main" val="15190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bout TenneT - NL">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05EA873F-FECB-E2B0-7078-B97EF443B990}"/>
              </a:ext>
            </a:extLst>
          </p:cNvPr>
          <p:cNvSpPr/>
          <p:nvPr userDrawn="1"/>
        </p:nvSpPr>
        <p:spPr>
          <a:xfrm>
            <a:off x="360000" y="0"/>
            <a:ext cx="11430000" cy="5715000"/>
          </a:xfrm>
          <a:custGeom>
            <a:avLst/>
            <a:gdLst/>
            <a:ahLst/>
            <a:cxnLst/>
            <a:rect l="l" t="t" r="r" b="b"/>
            <a:pathLst>
              <a:path w="11430000" h="5715000">
                <a:moveTo>
                  <a:pt x="11430000" y="0"/>
                </a:moveTo>
                <a:lnTo>
                  <a:pt x="0" y="0"/>
                </a:lnTo>
                <a:lnTo>
                  <a:pt x="0" y="5715000"/>
                </a:lnTo>
                <a:lnTo>
                  <a:pt x="11430000" y="5715000"/>
                </a:lnTo>
                <a:lnTo>
                  <a:pt x="11430000" y="0"/>
                </a:lnTo>
                <a:close/>
              </a:path>
            </a:pathLst>
          </a:custGeom>
          <a:solidFill>
            <a:srgbClr val="F4EFED"/>
          </a:solidFill>
        </p:spPr>
        <p:txBody>
          <a:bodyPr wrap="square" lIns="0" tIns="0" rIns="0" bIns="0" rtlCol="0"/>
          <a:lstStyle/>
          <a:p>
            <a:endParaRPr lang="de-DE" noProof="1"/>
          </a:p>
        </p:txBody>
      </p:sp>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1"/>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1" dirty="0" smtClean="0"/>
              <a:pPr/>
              <a:t>‹Nr.›</a:t>
            </a:fld>
            <a:endParaRPr lang="de-DE" noProof="1"/>
          </a:p>
        </p:txBody>
      </p:sp>
      <p:sp>
        <p:nvSpPr>
          <p:cNvPr id="31" name="Tekstvak 30">
            <a:extLst>
              <a:ext uri="{FF2B5EF4-FFF2-40B4-BE49-F238E27FC236}">
                <a16:creationId xmlns:a16="http://schemas.microsoft.com/office/drawing/2014/main" id="{B994A721-45FA-FCC9-0B76-5F7E1FAC5D08}"/>
              </a:ext>
            </a:extLst>
          </p:cNvPr>
          <p:cNvSpPr txBox="1"/>
          <p:nvPr userDrawn="1"/>
        </p:nvSpPr>
        <p:spPr>
          <a:xfrm>
            <a:off x="756000" y="1558800"/>
            <a:ext cx="6924240" cy="3312000"/>
          </a:xfrm>
          <a:prstGeom prst="rect">
            <a:avLst/>
          </a:prstGeom>
          <a:noFill/>
        </p:spPr>
        <p:txBody>
          <a:bodyPr wrap="square" lIns="0" tIns="0" rIns="0" bIns="0" rtlCol="0" anchor="b" anchorCtr="0">
            <a:noAutofit/>
          </a:bodyPr>
          <a:lstStyle/>
          <a:p>
            <a:pPr marL="0" marR="191762">
              <a:lnSpc>
                <a:spcPts val="1800"/>
              </a:lnSpc>
              <a:spcBef>
                <a:spcPts val="0"/>
              </a:spcBef>
            </a:pPr>
            <a:r>
              <a:rPr lang="de-DE" sz="1400" kern="1400" spc="0" baseline="0" noProof="1">
                <a:solidFill>
                  <a:srgbClr val="505050"/>
                </a:solidFill>
                <a:latin typeface="Arial"/>
                <a:cs typeface="Arial"/>
              </a:rPr>
              <a:t>TenneT is een toonaangevende Europese netbeheerder (Transmission System Operator, TSO). Wij zetten ons in voor een veilige en betrouwbare elektriciteits- voorziening, 24 uur per dag en 365 dagen per jaar. Daarbij stimuleren we de energietransitie met als doel een duurzame, betrouwbare en betaalbare energie- toekomst. Als eerste grensoverschrijdende TSO ontwerpen, bouwen, onderhouden</a:t>
            </a:r>
          </a:p>
          <a:p>
            <a:pPr marL="0" marR="191762">
              <a:lnSpc>
                <a:spcPts val="1800"/>
              </a:lnSpc>
              <a:spcBef>
                <a:spcPts val="0"/>
              </a:spcBef>
            </a:pPr>
            <a:r>
              <a:rPr lang="de-DE" sz="1400" kern="1400" spc="0" baseline="0" noProof="1">
                <a:solidFill>
                  <a:srgbClr val="505050"/>
                </a:solidFill>
                <a:latin typeface="Arial"/>
                <a:cs typeface="Arial"/>
              </a:rPr>
              <a:t>en exploiteren we meer dan 25.000 kilometer aan hoogspanningsverbindingen in Nederland en grote delen van Duitsland, en faciliteren we de Europese energiemarkt via de 17 interconnectoren met onze buurlanden. Met een omzet van 9,2 miljard euro en een totale activawaarde van 45 miljard euro zijn we een van de grootste inves- teerders in nationale en internationale elektriciteitsnetten, zowel onshore als offshore.</a:t>
            </a:r>
            <a:endParaRPr lang="de-DE" sz="1400" kern="1400" spc="0" baseline="0" noProof="1">
              <a:latin typeface="Arial"/>
              <a:cs typeface="Arial"/>
            </a:endParaRPr>
          </a:p>
          <a:p>
            <a:pPr marL="0" marR="3081">
              <a:lnSpc>
                <a:spcPts val="1800"/>
              </a:lnSpc>
              <a:spcBef>
                <a:spcPts val="0"/>
              </a:spcBef>
            </a:pPr>
            <a:r>
              <a:rPr lang="de-DE" sz="1400" kern="1400" spc="0" baseline="0" noProof="1">
                <a:solidFill>
                  <a:srgbClr val="505050"/>
                </a:solidFill>
                <a:latin typeface="Arial"/>
                <a:cs typeface="Arial"/>
              </a:rPr>
              <a:t>Elke dag stellen onze ruim 8.300 medewerkers alles in het werk om tegemoet te</a:t>
            </a:r>
          </a:p>
          <a:p>
            <a:pPr marL="0" marR="3081">
              <a:lnSpc>
                <a:spcPts val="1800"/>
              </a:lnSpc>
              <a:spcBef>
                <a:spcPts val="0"/>
              </a:spcBef>
            </a:pPr>
            <a:r>
              <a:rPr lang="de-DE" sz="1400" kern="1400" spc="0" baseline="0" noProof="1">
                <a:solidFill>
                  <a:srgbClr val="505050"/>
                </a:solidFill>
                <a:latin typeface="Arial"/>
                <a:cs typeface="Arial"/>
              </a:rPr>
              <a:t>komen aan de behoeften van de samenleving door het tonen van eigenaarschap,</a:t>
            </a:r>
          </a:p>
          <a:p>
            <a:pPr marL="0" marR="3081">
              <a:lnSpc>
                <a:spcPts val="1800"/>
              </a:lnSpc>
              <a:spcBef>
                <a:spcPts val="0"/>
              </a:spcBef>
            </a:pPr>
            <a:r>
              <a:rPr lang="de-DE" sz="1400" kern="1400" spc="0" baseline="0" noProof="1">
                <a:solidFill>
                  <a:srgbClr val="505050"/>
                </a:solidFill>
                <a:latin typeface="Arial"/>
                <a:cs typeface="Arial"/>
              </a:rPr>
              <a:t>moed en verbinding. Samen zorgen we ervoor dat meer dan 43 miljoen eind-</a:t>
            </a:r>
          </a:p>
          <a:p>
            <a:pPr marL="0" marR="3081">
              <a:lnSpc>
                <a:spcPts val="1800"/>
              </a:lnSpc>
              <a:spcBef>
                <a:spcPts val="0"/>
              </a:spcBef>
            </a:pPr>
            <a:r>
              <a:rPr lang="de-DE" sz="1400" kern="1400" spc="0" baseline="0" noProof="1">
                <a:solidFill>
                  <a:srgbClr val="505050"/>
                </a:solidFill>
                <a:latin typeface="Arial"/>
                <a:cs typeface="Arial"/>
              </a:rPr>
              <a:t>gebruikers op een stabiele elektriciteitsvoorziening kunnen rekenen.</a:t>
            </a:r>
            <a:endParaRPr lang="de-DE" sz="1400" kern="1400" spc="0" baseline="0" noProof="1">
              <a:latin typeface="Arial"/>
              <a:cs typeface="Arial"/>
            </a:endParaRPr>
          </a:p>
        </p:txBody>
      </p:sp>
      <p:sp>
        <p:nvSpPr>
          <p:cNvPr id="32" name="Tekstvak 31">
            <a:extLst>
              <a:ext uri="{FF2B5EF4-FFF2-40B4-BE49-F238E27FC236}">
                <a16:creationId xmlns:a16="http://schemas.microsoft.com/office/drawing/2014/main" id="{204945DF-EF55-5C4E-303C-B6B4840AB3EA}"/>
              </a:ext>
            </a:extLst>
          </p:cNvPr>
          <p:cNvSpPr txBox="1"/>
          <p:nvPr userDrawn="1"/>
        </p:nvSpPr>
        <p:spPr>
          <a:xfrm>
            <a:off x="756000" y="5099123"/>
            <a:ext cx="5502000" cy="30777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kern="1200" noProof="1">
                <a:solidFill>
                  <a:srgbClr val="3C8CFA"/>
                </a:solidFill>
                <a:latin typeface="Arial" panose="020B0604020202020204" pitchFamily="34" charset="0"/>
                <a:ea typeface="+mn-ea"/>
                <a:cs typeface="Arial" panose="020B0604020202020204" pitchFamily="34" charset="0"/>
              </a:rPr>
              <a:t>Lighting the way ahead together</a:t>
            </a:r>
          </a:p>
        </p:txBody>
      </p:sp>
      <p:grpSp>
        <p:nvGrpSpPr>
          <p:cNvPr id="147" name="Groep 146">
            <a:extLst>
              <a:ext uri="{FF2B5EF4-FFF2-40B4-BE49-F238E27FC236}">
                <a16:creationId xmlns:a16="http://schemas.microsoft.com/office/drawing/2014/main" id="{8A0A5460-3C21-6CC8-80EF-41E2AC955F70}"/>
              </a:ext>
            </a:extLst>
          </p:cNvPr>
          <p:cNvGrpSpPr/>
          <p:nvPr userDrawn="1"/>
        </p:nvGrpSpPr>
        <p:grpSpPr>
          <a:xfrm>
            <a:off x="7412400" y="234000"/>
            <a:ext cx="4178880" cy="1665360"/>
            <a:chOff x="7412400" y="234000"/>
            <a:chExt cx="4178880" cy="1665360"/>
          </a:xfrm>
        </p:grpSpPr>
        <p:sp>
          <p:nvSpPr>
            <p:cNvPr id="148" name="Rechthoek 147">
              <a:extLst>
                <a:ext uri="{FF2B5EF4-FFF2-40B4-BE49-F238E27FC236}">
                  <a16:creationId xmlns:a16="http://schemas.microsoft.com/office/drawing/2014/main" id="{12ED2725-82C9-61D7-1405-B6D3FADDD030}"/>
                </a:ext>
              </a:extLst>
            </p:cNvPr>
            <p:cNvSpPr>
              <a:spLocks noChangeAspect="1"/>
            </p:cNvSpPr>
            <p:nvPr userDrawn="1"/>
          </p:nvSpPr>
          <p:spPr>
            <a:xfrm>
              <a:off x="7413840" y="1702440"/>
              <a:ext cx="54000" cy="540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49" name="Rechthoek 148">
              <a:extLst>
                <a:ext uri="{FF2B5EF4-FFF2-40B4-BE49-F238E27FC236}">
                  <a16:creationId xmlns:a16="http://schemas.microsoft.com/office/drawing/2014/main" id="{3ECD9548-671B-BA82-299C-6F1EAAC84E9E}"/>
                </a:ext>
              </a:extLst>
            </p:cNvPr>
            <p:cNvSpPr>
              <a:spLocks noChangeAspect="1"/>
            </p:cNvSpPr>
            <p:nvPr userDrawn="1"/>
          </p:nvSpPr>
          <p:spPr>
            <a:xfrm>
              <a:off x="7855200" y="1702440"/>
              <a:ext cx="54000" cy="540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0" name="Rechthoek 149">
              <a:extLst>
                <a:ext uri="{FF2B5EF4-FFF2-40B4-BE49-F238E27FC236}">
                  <a16:creationId xmlns:a16="http://schemas.microsoft.com/office/drawing/2014/main" id="{282B77B0-AE3B-E73A-C728-5D861C99DFB5}"/>
                </a:ext>
              </a:extLst>
            </p:cNvPr>
            <p:cNvSpPr>
              <a:spLocks noChangeAspect="1"/>
            </p:cNvSpPr>
            <p:nvPr userDrawn="1"/>
          </p:nvSpPr>
          <p:spPr>
            <a:xfrm>
              <a:off x="8297640" y="170244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1" name="Ovaal 150">
              <a:extLst>
                <a:ext uri="{FF2B5EF4-FFF2-40B4-BE49-F238E27FC236}">
                  <a16:creationId xmlns:a16="http://schemas.microsoft.com/office/drawing/2014/main" id="{B8BC4B7C-A4A5-CCC4-9DD9-B9A6F84A3179}"/>
                </a:ext>
              </a:extLst>
            </p:cNvPr>
            <p:cNvSpPr>
              <a:spLocks noChangeAspect="1"/>
            </p:cNvSpPr>
            <p:nvPr userDrawn="1"/>
          </p:nvSpPr>
          <p:spPr>
            <a:xfrm>
              <a:off x="9162720" y="168048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2" name="Ovaal 151">
              <a:extLst>
                <a:ext uri="{FF2B5EF4-FFF2-40B4-BE49-F238E27FC236}">
                  <a16:creationId xmlns:a16="http://schemas.microsoft.com/office/drawing/2014/main" id="{01571EF8-00C5-4815-8BC4-DD11F0DE77DB}"/>
                </a:ext>
              </a:extLst>
            </p:cNvPr>
            <p:cNvSpPr>
              <a:spLocks noChangeAspect="1"/>
            </p:cNvSpPr>
            <p:nvPr userDrawn="1"/>
          </p:nvSpPr>
          <p:spPr>
            <a:xfrm>
              <a:off x="9579600" y="165600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3" name="Ovaal 152">
              <a:extLst>
                <a:ext uri="{FF2B5EF4-FFF2-40B4-BE49-F238E27FC236}">
                  <a16:creationId xmlns:a16="http://schemas.microsoft.com/office/drawing/2014/main" id="{9E3AE0D4-5731-CD9E-CC8C-F528648E00E2}"/>
                </a:ext>
              </a:extLst>
            </p:cNvPr>
            <p:cNvSpPr>
              <a:spLocks noChangeAspect="1"/>
            </p:cNvSpPr>
            <p:nvPr userDrawn="1"/>
          </p:nvSpPr>
          <p:spPr>
            <a:xfrm>
              <a:off x="10856880" y="28296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4" name="Ovaal 153">
              <a:extLst>
                <a:ext uri="{FF2B5EF4-FFF2-40B4-BE49-F238E27FC236}">
                  <a16:creationId xmlns:a16="http://schemas.microsoft.com/office/drawing/2014/main" id="{F3CF806F-B2D1-2F76-296A-50311801E368}"/>
                </a:ext>
              </a:extLst>
            </p:cNvPr>
            <p:cNvSpPr>
              <a:spLocks noChangeAspect="1"/>
            </p:cNvSpPr>
            <p:nvPr userDrawn="1"/>
          </p:nvSpPr>
          <p:spPr>
            <a:xfrm>
              <a:off x="10832400" y="69984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5" name="Ovaal 154">
              <a:extLst>
                <a:ext uri="{FF2B5EF4-FFF2-40B4-BE49-F238E27FC236}">
                  <a16:creationId xmlns:a16="http://schemas.microsoft.com/office/drawing/2014/main" id="{F29717B3-3A16-85B2-7664-BEB356B19BCA}"/>
                </a:ext>
              </a:extLst>
            </p:cNvPr>
            <p:cNvSpPr>
              <a:spLocks noChangeAspect="1"/>
            </p:cNvSpPr>
            <p:nvPr userDrawn="1"/>
          </p:nvSpPr>
          <p:spPr>
            <a:xfrm>
              <a:off x="10807920" y="111672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6" name="Ovaal 155">
              <a:extLst>
                <a:ext uri="{FF2B5EF4-FFF2-40B4-BE49-F238E27FC236}">
                  <a16:creationId xmlns:a16="http://schemas.microsoft.com/office/drawing/2014/main" id="{F7BEE229-AD8E-5CDA-ADF4-3391F1F0C204}"/>
                </a:ext>
              </a:extLst>
            </p:cNvPr>
            <p:cNvSpPr>
              <a:spLocks noChangeAspect="1"/>
            </p:cNvSpPr>
            <p:nvPr userDrawn="1"/>
          </p:nvSpPr>
          <p:spPr>
            <a:xfrm>
              <a:off x="10831680" y="158256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7" name="Ovaal 156">
              <a:extLst>
                <a:ext uri="{FF2B5EF4-FFF2-40B4-BE49-F238E27FC236}">
                  <a16:creationId xmlns:a16="http://schemas.microsoft.com/office/drawing/2014/main" id="{23580160-535E-6295-CDCF-5F7F94249A1F}"/>
                </a:ext>
              </a:extLst>
            </p:cNvPr>
            <p:cNvSpPr>
              <a:spLocks noChangeAspect="1"/>
            </p:cNvSpPr>
            <p:nvPr userDrawn="1"/>
          </p:nvSpPr>
          <p:spPr>
            <a:xfrm flipH="1">
              <a:off x="11274480" y="114120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8" name="Ovaal 157">
              <a:extLst>
                <a:ext uri="{FF2B5EF4-FFF2-40B4-BE49-F238E27FC236}">
                  <a16:creationId xmlns:a16="http://schemas.microsoft.com/office/drawing/2014/main" id="{962E09E0-AA28-2C99-8C09-111DAFEE4804}"/>
                </a:ext>
              </a:extLst>
            </p:cNvPr>
            <p:cNvSpPr>
              <a:spLocks noChangeAspect="1"/>
            </p:cNvSpPr>
            <p:nvPr userDrawn="1"/>
          </p:nvSpPr>
          <p:spPr>
            <a:xfrm flipH="1">
              <a:off x="11250000" y="155808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9" name="Ovaal 158">
              <a:extLst>
                <a:ext uri="{FF2B5EF4-FFF2-40B4-BE49-F238E27FC236}">
                  <a16:creationId xmlns:a16="http://schemas.microsoft.com/office/drawing/2014/main" id="{3F47ABD0-D5FD-7772-6302-6881D9CC8E26}"/>
                </a:ext>
              </a:extLst>
            </p:cNvPr>
            <p:cNvSpPr>
              <a:spLocks noChangeAspect="1"/>
            </p:cNvSpPr>
            <p:nvPr userDrawn="1"/>
          </p:nvSpPr>
          <p:spPr>
            <a:xfrm rot="10800000" flipH="1">
              <a:off x="10413360" y="160704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0" name="Ovaal 159">
              <a:extLst>
                <a:ext uri="{FF2B5EF4-FFF2-40B4-BE49-F238E27FC236}">
                  <a16:creationId xmlns:a16="http://schemas.microsoft.com/office/drawing/2014/main" id="{1E364AF6-C4FF-B85C-35D5-15C53F1F5847}"/>
                </a:ext>
              </a:extLst>
            </p:cNvPr>
            <p:cNvSpPr>
              <a:spLocks noChangeAspect="1"/>
            </p:cNvSpPr>
            <p:nvPr userDrawn="1"/>
          </p:nvSpPr>
          <p:spPr>
            <a:xfrm rot="10800000" flipH="1">
              <a:off x="10389600" y="114120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1" name="Ovaal 160">
              <a:extLst>
                <a:ext uri="{FF2B5EF4-FFF2-40B4-BE49-F238E27FC236}">
                  <a16:creationId xmlns:a16="http://schemas.microsoft.com/office/drawing/2014/main" id="{AEDA74AB-7F5A-0860-F1AB-66A6095AB396}"/>
                </a:ext>
              </a:extLst>
            </p:cNvPr>
            <p:cNvSpPr>
              <a:spLocks noChangeAspect="1"/>
            </p:cNvSpPr>
            <p:nvPr userDrawn="1"/>
          </p:nvSpPr>
          <p:spPr>
            <a:xfrm rot="10800000" flipH="1">
              <a:off x="10365840" y="67536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2" name="Ovaal 161">
              <a:extLst>
                <a:ext uri="{FF2B5EF4-FFF2-40B4-BE49-F238E27FC236}">
                  <a16:creationId xmlns:a16="http://schemas.microsoft.com/office/drawing/2014/main" id="{FE48153A-AAD2-92A7-1D84-4776ED7CCF2D}"/>
                </a:ext>
              </a:extLst>
            </p:cNvPr>
            <p:cNvSpPr>
              <a:spLocks noChangeAspect="1"/>
            </p:cNvSpPr>
            <p:nvPr userDrawn="1"/>
          </p:nvSpPr>
          <p:spPr>
            <a:xfrm rot="10800000" flipH="1">
              <a:off x="10390320" y="25848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3" name="Ovaal 162">
              <a:extLst>
                <a:ext uri="{FF2B5EF4-FFF2-40B4-BE49-F238E27FC236}">
                  <a16:creationId xmlns:a16="http://schemas.microsoft.com/office/drawing/2014/main" id="{1A687E51-786D-18A5-36E3-7AC7F708BBAC}"/>
                </a:ext>
              </a:extLst>
            </p:cNvPr>
            <p:cNvSpPr>
              <a:spLocks noChangeAspect="1"/>
            </p:cNvSpPr>
            <p:nvPr userDrawn="1"/>
          </p:nvSpPr>
          <p:spPr>
            <a:xfrm rot="10800000" flipH="1">
              <a:off x="9996480" y="163152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4" name="Ovaal 163">
              <a:extLst>
                <a:ext uri="{FF2B5EF4-FFF2-40B4-BE49-F238E27FC236}">
                  <a16:creationId xmlns:a16="http://schemas.microsoft.com/office/drawing/2014/main" id="{6A2C6BB3-3A6E-3A46-2AE3-357D6D92C1D0}"/>
                </a:ext>
              </a:extLst>
            </p:cNvPr>
            <p:cNvSpPr>
              <a:spLocks noChangeAspect="1"/>
            </p:cNvSpPr>
            <p:nvPr userDrawn="1"/>
          </p:nvSpPr>
          <p:spPr>
            <a:xfrm rot="10800000" flipH="1">
              <a:off x="9971280" y="116568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5" name="Ovaal 164">
              <a:extLst>
                <a:ext uri="{FF2B5EF4-FFF2-40B4-BE49-F238E27FC236}">
                  <a16:creationId xmlns:a16="http://schemas.microsoft.com/office/drawing/2014/main" id="{A019DB2A-9C8B-1700-55A6-BB32EAB611C1}"/>
                </a:ext>
              </a:extLst>
            </p:cNvPr>
            <p:cNvSpPr>
              <a:spLocks noChangeAspect="1"/>
            </p:cNvSpPr>
            <p:nvPr userDrawn="1"/>
          </p:nvSpPr>
          <p:spPr>
            <a:xfrm rot="10800000" flipH="1">
              <a:off x="9947520" y="69984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6" name="Ovaal 165">
              <a:extLst>
                <a:ext uri="{FF2B5EF4-FFF2-40B4-BE49-F238E27FC236}">
                  <a16:creationId xmlns:a16="http://schemas.microsoft.com/office/drawing/2014/main" id="{EA952A2F-4137-955E-9C90-0FAC4DC05218}"/>
                </a:ext>
              </a:extLst>
            </p:cNvPr>
            <p:cNvSpPr>
              <a:spLocks noChangeAspect="1"/>
            </p:cNvSpPr>
            <p:nvPr userDrawn="1"/>
          </p:nvSpPr>
          <p:spPr>
            <a:xfrm rot="10800000" flipH="1">
              <a:off x="9923040" y="23400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7" name="Rechthoek 166">
              <a:extLst>
                <a:ext uri="{FF2B5EF4-FFF2-40B4-BE49-F238E27FC236}">
                  <a16:creationId xmlns:a16="http://schemas.microsoft.com/office/drawing/2014/main" id="{A3C2E402-C51E-43AA-FF4F-39596C746E8B}"/>
                </a:ext>
              </a:extLst>
            </p:cNvPr>
            <p:cNvSpPr>
              <a:spLocks noChangeAspect="1"/>
            </p:cNvSpPr>
            <p:nvPr userDrawn="1"/>
          </p:nvSpPr>
          <p:spPr>
            <a:xfrm>
              <a:off x="8740440" y="170244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8" name="Rechthoek 167">
              <a:extLst>
                <a:ext uri="{FF2B5EF4-FFF2-40B4-BE49-F238E27FC236}">
                  <a16:creationId xmlns:a16="http://schemas.microsoft.com/office/drawing/2014/main" id="{6B30B742-A480-8824-D722-C6782B69DDA2}"/>
                </a:ext>
              </a:extLst>
            </p:cNvPr>
            <p:cNvSpPr>
              <a:spLocks noChangeAspect="1"/>
            </p:cNvSpPr>
            <p:nvPr userDrawn="1"/>
          </p:nvSpPr>
          <p:spPr>
            <a:xfrm>
              <a:off x="7413840" y="12610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9" name="Ovaal 168">
              <a:extLst>
                <a:ext uri="{FF2B5EF4-FFF2-40B4-BE49-F238E27FC236}">
                  <a16:creationId xmlns:a16="http://schemas.microsoft.com/office/drawing/2014/main" id="{BB38614E-6D1A-A950-AF29-DF1F14E7D9E0}"/>
                </a:ext>
              </a:extLst>
            </p:cNvPr>
            <p:cNvSpPr>
              <a:spLocks noChangeAspect="1"/>
            </p:cNvSpPr>
            <p:nvPr userDrawn="1"/>
          </p:nvSpPr>
          <p:spPr>
            <a:xfrm>
              <a:off x="8720640" y="123912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0" name="Ovaal 169">
              <a:extLst>
                <a:ext uri="{FF2B5EF4-FFF2-40B4-BE49-F238E27FC236}">
                  <a16:creationId xmlns:a16="http://schemas.microsoft.com/office/drawing/2014/main" id="{C6957E3C-3750-6D58-423C-B294352695DF}"/>
                </a:ext>
              </a:extLst>
            </p:cNvPr>
            <p:cNvSpPr>
              <a:spLocks noChangeAspect="1"/>
            </p:cNvSpPr>
            <p:nvPr userDrawn="1"/>
          </p:nvSpPr>
          <p:spPr>
            <a:xfrm rot="10800000" flipH="1">
              <a:off x="9137520" y="121464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1" name="Rechthoek 170">
              <a:extLst>
                <a:ext uri="{FF2B5EF4-FFF2-40B4-BE49-F238E27FC236}">
                  <a16:creationId xmlns:a16="http://schemas.microsoft.com/office/drawing/2014/main" id="{E1390CBA-6DF0-B8ED-8D80-D6463C3E6175}"/>
                </a:ext>
              </a:extLst>
            </p:cNvPr>
            <p:cNvSpPr>
              <a:spLocks noChangeAspect="1"/>
            </p:cNvSpPr>
            <p:nvPr userDrawn="1"/>
          </p:nvSpPr>
          <p:spPr>
            <a:xfrm>
              <a:off x="7855200" y="12610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2" name="Ovaal 171">
              <a:extLst>
                <a:ext uri="{FF2B5EF4-FFF2-40B4-BE49-F238E27FC236}">
                  <a16:creationId xmlns:a16="http://schemas.microsoft.com/office/drawing/2014/main" id="{4B95CBE6-2391-4331-42ED-2FFF557F9423}"/>
                </a:ext>
              </a:extLst>
            </p:cNvPr>
            <p:cNvSpPr>
              <a:spLocks noChangeAspect="1"/>
            </p:cNvSpPr>
            <p:nvPr userDrawn="1"/>
          </p:nvSpPr>
          <p:spPr>
            <a:xfrm rot="10800000" flipH="1">
              <a:off x="9554400" y="119016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3" name="Rechthoek 172">
              <a:extLst>
                <a:ext uri="{FF2B5EF4-FFF2-40B4-BE49-F238E27FC236}">
                  <a16:creationId xmlns:a16="http://schemas.microsoft.com/office/drawing/2014/main" id="{387BA88D-3E70-4F96-2DC3-B5EAF5EB546F}"/>
                </a:ext>
              </a:extLst>
            </p:cNvPr>
            <p:cNvSpPr>
              <a:spLocks noChangeAspect="1"/>
            </p:cNvSpPr>
            <p:nvPr userDrawn="1"/>
          </p:nvSpPr>
          <p:spPr>
            <a:xfrm>
              <a:off x="8297640" y="12610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4" name="Rechthoek 173">
              <a:extLst>
                <a:ext uri="{FF2B5EF4-FFF2-40B4-BE49-F238E27FC236}">
                  <a16:creationId xmlns:a16="http://schemas.microsoft.com/office/drawing/2014/main" id="{12EE9FCA-9E69-AF0D-948E-8349DCE22B72}"/>
                </a:ext>
              </a:extLst>
            </p:cNvPr>
            <p:cNvSpPr>
              <a:spLocks noChangeAspect="1"/>
            </p:cNvSpPr>
            <p:nvPr userDrawn="1"/>
          </p:nvSpPr>
          <p:spPr>
            <a:xfrm>
              <a:off x="7413840" y="81396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5" name="Ovaal 174">
              <a:extLst>
                <a:ext uri="{FF2B5EF4-FFF2-40B4-BE49-F238E27FC236}">
                  <a16:creationId xmlns:a16="http://schemas.microsoft.com/office/drawing/2014/main" id="{30DE4124-D6C8-F23E-7147-44978A408877}"/>
                </a:ext>
              </a:extLst>
            </p:cNvPr>
            <p:cNvSpPr>
              <a:spLocks noChangeAspect="1"/>
            </p:cNvSpPr>
            <p:nvPr userDrawn="1"/>
          </p:nvSpPr>
          <p:spPr>
            <a:xfrm>
              <a:off x="8278560" y="79776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6" name="Ovaal 175">
              <a:extLst>
                <a:ext uri="{FF2B5EF4-FFF2-40B4-BE49-F238E27FC236}">
                  <a16:creationId xmlns:a16="http://schemas.microsoft.com/office/drawing/2014/main" id="{72856A4A-6FAE-3161-46EB-E71CBEABDFC4}"/>
                </a:ext>
              </a:extLst>
            </p:cNvPr>
            <p:cNvSpPr>
              <a:spLocks noChangeAspect="1"/>
            </p:cNvSpPr>
            <p:nvPr userDrawn="1"/>
          </p:nvSpPr>
          <p:spPr>
            <a:xfrm rot="10800000" flipH="1">
              <a:off x="8695440" y="77328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7" name="Rechthoek 176">
              <a:extLst>
                <a:ext uri="{FF2B5EF4-FFF2-40B4-BE49-F238E27FC236}">
                  <a16:creationId xmlns:a16="http://schemas.microsoft.com/office/drawing/2014/main" id="{D0389498-84B0-9EF3-13C1-1BC9684E345D}"/>
                </a:ext>
              </a:extLst>
            </p:cNvPr>
            <p:cNvSpPr>
              <a:spLocks noChangeAspect="1"/>
            </p:cNvSpPr>
            <p:nvPr userDrawn="1"/>
          </p:nvSpPr>
          <p:spPr>
            <a:xfrm>
              <a:off x="7855200" y="81396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8" name="Ovaal 177">
              <a:extLst>
                <a:ext uri="{FF2B5EF4-FFF2-40B4-BE49-F238E27FC236}">
                  <a16:creationId xmlns:a16="http://schemas.microsoft.com/office/drawing/2014/main" id="{A5D188F5-E5CF-9D69-43A9-823B1E6348CC}"/>
                </a:ext>
              </a:extLst>
            </p:cNvPr>
            <p:cNvSpPr>
              <a:spLocks noChangeAspect="1"/>
            </p:cNvSpPr>
            <p:nvPr userDrawn="1"/>
          </p:nvSpPr>
          <p:spPr>
            <a:xfrm rot="10800000" flipH="1">
              <a:off x="9112320" y="74880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9" name="Ovaal 178">
              <a:extLst>
                <a:ext uri="{FF2B5EF4-FFF2-40B4-BE49-F238E27FC236}">
                  <a16:creationId xmlns:a16="http://schemas.microsoft.com/office/drawing/2014/main" id="{3F95D5A0-AD8B-F2D8-A50E-C9E1EE45EA22}"/>
                </a:ext>
              </a:extLst>
            </p:cNvPr>
            <p:cNvSpPr>
              <a:spLocks noChangeAspect="1"/>
            </p:cNvSpPr>
            <p:nvPr userDrawn="1"/>
          </p:nvSpPr>
          <p:spPr>
            <a:xfrm rot="10800000" flipH="1">
              <a:off x="9529200" y="72432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0" name="Ovaal 179">
              <a:extLst>
                <a:ext uri="{FF2B5EF4-FFF2-40B4-BE49-F238E27FC236}">
                  <a16:creationId xmlns:a16="http://schemas.microsoft.com/office/drawing/2014/main" id="{2588E6F1-2A93-C35A-D465-1465F974A84E}"/>
                </a:ext>
              </a:extLst>
            </p:cNvPr>
            <p:cNvSpPr>
              <a:spLocks noChangeAspect="1"/>
            </p:cNvSpPr>
            <p:nvPr userDrawn="1"/>
          </p:nvSpPr>
          <p:spPr>
            <a:xfrm rot="10800000" flipH="1">
              <a:off x="9504720" y="280282"/>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1" name="Ovaal 180">
              <a:extLst>
                <a:ext uri="{FF2B5EF4-FFF2-40B4-BE49-F238E27FC236}">
                  <a16:creationId xmlns:a16="http://schemas.microsoft.com/office/drawing/2014/main" id="{0FC06511-1CFF-2497-1882-CE422A08C53A}"/>
                </a:ext>
              </a:extLst>
            </p:cNvPr>
            <p:cNvSpPr>
              <a:spLocks noChangeAspect="1"/>
            </p:cNvSpPr>
            <p:nvPr userDrawn="1"/>
          </p:nvSpPr>
          <p:spPr>
            <a:xfrm>
              <a:off x="7835760" y="35640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2" name="Ovaal 181">
              <a:extLst>
                <a:ext uri="{FF2B5EF4-FFF2-40B4-BE49-F238E27FC236}">
                  <a16:creationId xmlns:a16="http://schemas.microsoft.com/office/drawing/2014/main" id="{6B83E5BE-2377-50B1-61FA-A59E89F0F7F3}"/>
                </a:ext>
              </a:extLst>
            </p:cNvPr>
            <p:cNvSpPr>
              <a:spLocks noChangeAspect="1"/>
            </p:cNvSpPr>
            <p:nvPr userDrawn="1"/>
          </p:nvSpPr>
          <p:spPr>
            <a:xfrm rot="10800000" flipH="1">
              <a:off x="8254080" y="33192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3" name="Rechthoek 182">
              <a:extLst>
                <a:ext uri="{FF2B5EF4-FFF2-40B4-BE49-F238E27FC236}">
                  <a16:creationId xmlns:a16="http://schemas.microsoft.com/office/drawing/2014/main" id="{B976608F-D152-FDB3-0ED1-83EFB42C3569}"/>
                </a:ext>
              </a:extLst>
            </p:cNvPr>
            <p:cNvSpPr>
              <a:spLocks noChangeAspect="1"/>
            </p:cNvSpPr>
            <p:nvPr userDrawn="1"/>
          </p:nvSpPr>
          <p:spPr>
            <a:xfrm>
              <a:off x="7412400" y="3826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4" name="Ovaal 183">
              <a:extLst>
                <a:ext uri="{FF2B5EF4-FFF2-40B4-BE49-F238E27FC236}">
                  <a16:creationId xmlns:a16="http://schemas.microsoft.com/office/drawing/2014/main" id="{2A4C40C2-19CB-4A85-983C-B56E17D30C06}"/>
                </a:ext>
              </a:extLst>
            </p:cNvPr>
            <p:cNvSpPr>
              <a:spLocks noChangeAspect="1"/>
            </p:cNvSpPr>
            <p:nvPr userDrawn="1"/>
          </p:nvSpPr>
          <p:spPr>
            <a:xfrm rot="10800000" flipH="1">
              <a:off x="8670960" y="30744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5" name="Ovaal 184">
              <a:extLst>
                <a:ext uri="{FF2B5EF4-FFF2-40B4-BE49-F238E27FC236}">
                  <a16:creationId xmlns:a16="http://schemas.microsoft.com/office/drawing/2014/main" id="{C6F11FB0-837C-B7F1-BD87-535B7BAD0AA0}"/>
                </a:ext>
              </a:extLst>
            </p:cNvPr>
            <p:cNvSpPr>
              <a:spLocks noChangeAspect="1"/>
            </p:cNvSpPr>
            <p:nvPr userDrawn="1"/>
          </p:nvSpPr>
          <p:spPr>
            <a:xfrm rot="10800000" flipH="1">
              <a:off x="9087840" y="28296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6" name="Ovaal 185">
              <a:extLst>
                <a:ext uri="{FF2B5EF4-FFF2-40B4-BE49-F238E27FC236}">
                  <a16:creationId xmlns:a16="http://schemas.microsoft.com/office/drawing/2014/main" id="{C1E6E268-DFE6-EFD3-669E-67E6140B87B7}"/>
                </a:ext>
              </a:extLst>
            </p:cNvPr>
            <p:cNvSpPr>
              <a:spLocks noChangeAspect="1"/>
            </p:cNvSpPr>
            <p:nvPr userDrawn="1"/>
          </p:nvSpPr>
          <p:spPr>
            <a:xfrm>
              <a:off x="11323440" y="30852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7" name="Ovaal 186">
              <a:extLst>
                <a:ext uri="{FF2B5EF4-FFF2-40B4-BE49-F238E27FC236}">
                  <a16:creationId xmlns:a16="http://schemas.microsoft.com/office/drawing/2014/main" id="{9015ECC1-AA46-D467-AE4F-0B98EFDE60A1}"/>
                </a:ext>
              </a:extLst>
            </p:cNvPr>
            <p:cNvSpPr>
              <a:spLocks noChangeAspect="1"/>
            </p:cNvSpPr>
            <p:nvPr userDrawn="1"/>
          </p:nvSpPr>
          <p:spPr>
            <a:xfrm>
              <a:off x="11296080" y="72540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spTree>
    <p:extLst>
      <p:ext uri="{BB962C8B-B14F-4D97-AF65-F5344CB8AC3E}">
        <p14:creationId xmlns:p14="http://schemas.microsoft.com/office/powerpoint/2010/main" val="956274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bout TenneT - EN">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05EA873F-FECB-E2B0-7078-B97EF443B990}"/>
              </a:ext>
            </a:extLst>
          </p:cNvPr>
          <p:cNvSpPr/>
          <p:nvPr userDrawn="1"/>
        </p:nvSpPr>
        <p:spPr>
          <a:xfrm>
            <a:off x="360000" y="0"/>
            <a:ext cx="11430000" cy="5715000"/>
          </a:xfrm>
          <a:custGeom>
            <a:avLst/>
            <a:gdLst/>
            <a:ahLst/>
            <a:cxnLst/>
            <a:rect l="l" t="t" r="r" b="b"/>
            <a:pathLst>
              <a:path w="11430000" h="5715000">
                <a:moveTo>
                  <a:pt x="11430000" y="0"/>
                </a:moveTo>
                <a:lnTo>
                  <a:pt x="0" y="0"/>
                </a:lnTo>
                <a:lnTo>
                  <a:pt x="0" y="5715000"/>
                </a:lnTo>
                <a:lnTo>
                  <a:pt x="11430000" y="5715000"/>
                </a:lnTo>
                <a:lnTo>
                  <a:pt x="11430000" y="0"/>
                </a:lnTo>
                <a:close/>
              </a:path>
            </a:pathLst>
          </a:custGeom>
          <a:solidFill>
            <a:srgbClr val="F4EFED"/>
          </a:solidFill>
        </p:spPr>
        <p:txBody>
          <a:bodyPr wrap="square" lIns="0" tIns="0" rIns="0" bIns="0" rtlCol="0"/>
          <a:lstStyle/>
          <a:p>
            <a:endParaRPr lang="de-DE" noProof="1"/>
          </a:p>
        </p:txBody>
      </p:sp>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1"/>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1" dirty="0" smtClean="0"/>
              <a:pPr/>
              <a:t>‹Nr.›</a:t>
            </a:fld>
            <a:endParaRPr lang="de-DE" noProof="1"/>
          </a:p>
        </p:txBody>
      </p:sp>
      <p:sp>
        <p:nvSpPr>
          <p:cNvPr id="31" name="Tekstvak 30">
            <a:extLst>
              <a:ext uri="{FF2B5EF4-FFF2-40B4-BE49-F238E27FC236}">
                <a16:creationId xmlns:a16="http://schemas.microsoft.com/office/drawing/2014/main" id="{B994A721-45FA-FCC9-0B76-5F7E1FAC5D08}"/>
              </a:ext>
            </a:extLst>
          </p:cNvPr>
          <p:cNvSpPr txBox="1"/>
          <p:nvPr userDrawn="1"/>
        </p:nvSpPr>
        <p:spPr>
          <a:xfrm>
            <a:off x="756000" y="1558800"/>
            <a:ext cx="6924240" cy="3312000"/>
          </a:xfrm>
          <a:prstGeom prst="rect">
            <a:avLst/>
          </a:prstGeom>
          <a:noFill/>
        </p:spPr>
        <p:txBody>
          <a:bodyPr wrap="square" lIns="0" tIns="0" rIns="0" bIns="0" rtlCol="0" anchor="b" anchorCtr="0">
            <a:noAutofit/>
          </a:bodyPr>
          <a:lstStyle/>
          <a:p>
            <a:pPr marL="0" marR="191762">
              <a:lnSpc>
                <a:spcPts val="1800"/>
              </a:lnSpc>
              <a:spcBef>
                <a:spcPts val="0"/>
              </a:spcBef>
            </a:pPr>
            <a:r>
              <a:rPr lang="en-US" sz="1400" kern="1400" spc="0" baseline="0" noProof="1">
                <a:solidFill>
                  <a:srgbClr val="505050"/>
                </a:solidFill>
                <a:latin typeface="Arial"/>
                <a:cs typeface="Arial"/>
              </a:rPr>
              <a:t>TenneT Germany is the largest transmission grid operator in Germany (based on grid length, investments, assets as of 31 December 2023). The company operates critical infrastructure that secures access to a reliable, sustainable and affordable electricity supply. TenneT Germany has over 4,000 employees (internal and external) and is one of the largest investors in electricity grids on land and at sea in Germany. Located at the Northwest European energy crossroads, TenneT Germany connects: North and South. Offshore and Onshore. Germany and Europe. Its growth is driven by a rapidly evolving electricity demand that requires a flexible and growing grid architecture. TenneT Germany is part of TenneT, the European leader in cross-border grid development and pioneer in linking mainland Europe to one of the world’s largest renewable energy sources, the North Sea.</a:t>
            </a:r>
            <a:endParaRPr lang="de-DE" sz="1400" kern="1400" spc="0" baseline="0" noProof="1">
              <a:solidFill>
                <a:srgbClr val="505050"/>
              </a:solidFill>
              <a:latin typeface="Arial"/>
              <a:cs typeface="Arial"/>
            </a:endParaRPr>
          </a:p>
        </p:txBody>
      </p:sp>
      <p:sp>
        <p:nvSpPr>
          <p:cNvPr id="32" name="Tekstvak 31">
            <a:extLst>
              <a:ext uri="{FF2B5EF4-FFF2-40B4-BE49-F238E27FC236}">
                <a16:creationId xmlns:a16="http://schemas.microsoft.com/office/drawing/2014/main" id="{204945DF-EF55-5C4E-303C-B6B4840AB3EA}"/>
              </a:ext>
            </a:extLst>
          </p:cNvPr>
          <p:cNvSpPr txBox="1"/>
          <p:nvPr userDrawn="1"/>
        </p:nvSpPr>
        <p:spPr>
          <a:xfrm>
            <a:off x="756000" y="5099123"/>
            <a:ext cx="5502000" cy="30777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kern="1200" noProof="1">
                <a:solidFill>
                  <a:srgbClr val="3C8CFA"/>
                </a:solidFill>
                <a:latin typeface="Arial" panose="020B0604020202020204" pitchFamily="34" charset="0"/>
                <a:ea typeface="+mn-ea"/>
                <a:cs typeface="Arial" panose="020B0604020202020204" pitchFamily="34" charset="0"/>
              </a:rPr>
              <a:t>Lighting the way ahead together</a:t>
            </a:r>
          </a:p>
        </p:txBody>
      </p:sp>
      <p:grpSp>
        <p:nvGrpSpPr>
          <p:cNvPr id="147" name="Groep 146">
            <a:extLst>
              <a:ext uri="{FF2B5EF4-FFF2-40B4-BE49-F238E27FC236}">
                <a16:creationId xmlns:a16="http://schemas.microsoft.com/office/drawing/2014/main" id="{8A0A5460-3C21-6CC8-80EF-41E2AC955F70}"/>
              </a:ext>
            </a:extLst>
          </p:cNvPr>
          <p:cNvGrpSpPr/>
          <p:nvPr userDrawn="1"/>
        </p:nvGrpSpPr>
        <p:grpSpPr>
          <a:xfrm>
            <a:off x="7412400" y="234000"/>
            <a:ext cx="4178880" cy="1665360"/>
            <a:chOff x="7412400" y="234000"/>
            <a:chExt cx="4178880" cy="1665360"/>
          </a:xfrm>
        </p:grpSpPr>
        <p:sp>
          <p:nvSpPr>
            <p:cNvPr id="148" name="Rechthoek 147">
              <a:extLst>
                <a:ext uri="{FF2B5EF4-FFF2-40B4-BE49-F238E27FC236}">
                  <a16:creationId xmlns:a16="http://schemas.microsoft.com/office/drawing/2014/main" id="{12ED2725-82C9-61D7-1405-B6D3FADDD030}"/>
                </a:ext>
              </a:extLst>
            </p:cNvPr>
            <p:cNvSpPr>
              <a:spLocks noChangeAspect="1"/>
            </p:cNvSpPr>
            <p:nvPr userDrawn="1"/>
          </p:nvSpPr>
          <p:spPr>
            <a:xfrm>
              <a:off x="7413840" y="1702440"/>
              <a:ext cx="54000" cy="540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49" name="Rechthoek 148">
              <a:extLst>
                <a:ext uri="{FF2B5EF4-FFF2-40B4-BE49-F238E27FC236}">
                  <a16:creationId xmlns:a16="http://schemas.microsoft.com/office/drawing/2014/main" id="{3ECD9548-671B-BA82-299C-6F1EAAC84E9E}"/>
                </a:ext>
              </a:extLst>
            </p:cNvPr>
            <p:cNvSpPr>
              <a:spLocks noChangeAspect="1"/>
            </p:cNvSpPr>
            <p:nvPr userDrawn="1"/>
          </p:nvSpPr>
          <p:spPr>
            <a:xfrm>
              <a:off x="7855200" y="1702440"/>
              <a:ext cx="54000" cy="540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0" name="Rechthoek 149">
              <a:extLst>
                <a:ext uri="{FF2B5EF4-FFF2-40B4-BE49-F238E27FC236}">
                  <a16:creationId xmlns:a16="http://schemas.microsoft.com/office/drawing/2014/main" id="{282B77B0-AE3B-E73A-C728-5D861C99DFB5}"/>
                </a:ext>
              </a:extLst>
            </p:cNvPr>
            <p:cNvSpPr>
              <a:spLocks noChangeAspect="1"/>
            </p:cNvSpPr>
            <p:nvPr userDrawn="1"/>
          </p:nvSpPr>
          <p:spPr>
            <a:xfrm>
              <a:off x="8297640" y="170244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1" name="Ovaal 150">
              <a:extLst>
                <a:ext uri="{FF2B5EF4-FFF2-40B4-BE49-F238E27FC236}">
                  <a16:creationId xmlns:a16="http://schemas.microsoft.com/office/drawing/2014/main" id="{B8BC4B7C-A4A5-CCC4-9DD9-B9A6F84A3179}"/>
                </a:ext>
              </a:extLst>
            </p:cNvPr>
            <p:cNvSpPr>
              <a:spLocks noChangeAspect="1"/>
            </p:cNvSpPr>
            <p:nvPr userDrawn="1"/>
          </p:nvSpPr>
          <p:spPr>
            <a:xfrm>
              <a:off x="9162720" y="168048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2" name="Ovaal 151">
              <a:extLst>
                <a:ext uri="{FF2B5EF4-FFF2-40B4-BE49-F238E27FC236}">
                  <a16:creationId xmlns:a16="http://schemas.microsoft.com/office/drawing/2014/main" id="{01571EF8-00C5-4815-8BC4-DD11F0DE77DB}"/>
                </a:ext>
              </a:extLst>
            </p:cNvPr>
            <p:cNvSpPr>
              <a:spLocks noChangeAspect="1"/>
            </p:cNvSpPr>
            <p:nvPr userDrawn="1"/>
          </p:nvSpPr>
          <p:spPr>
            <a:xfrm>
              <a:off x="9579600" y="165600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3" name="Ovaal 152">
              <a:extLst>
                <a:ext uri="{FF2B5EF4-FFF2-40B4-BE49-F238E27FC236}">
                  <a16:creationId xmlns:a16="http://schemas.microsoft.com/office/drawing/2014/main" id="{9E3AE0D4-5731-CD9E-CC8C-F528648E00E2}"/>
                </a:ext>
              </a:extLst>
            </p:cNvPr>
            <p:cNvSpPr>
              <a:spLocks noChangeAspect="1"/>
            </p:cNvSpPr>
            <p:nvPr userDrawn="1"/>
          </p:nvSpPr>
          <p:spPr>
            <a:xfrm>
              <a:off x="10856880" y="28296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4" name="Ovaal 153">
              <a:extLst>
                <a:ext uri="{FF2B5EF4-FFF2-40B4-BE49-F238E27FC236}">
                  <a16:creationId xmlns:a16="http://schemas.microsoft.com/office/drawing/2014/main" id="{F3CF806F-B2D1-2F76-296A-50311801E368}"/>
                </a:ext>
              </a:extLst>
            </p:cNvPr>
            <p:cNvSpPr>
              <a:spLocks noChangeAspect="1"/>
            </p:cNvSpPr>
            <p:nvPr userDrawn="1"/>
          </p:nvSpPr>
          <p:spPr>
            <a:xfrm>
              <a:off x="10832400" y="69984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5" name="Ovaal 154">
              <a:extLst>
                <a:ext uri="{FF2B5EF4-FFF2-40B4-BE49-F238E27FC236}">
                  <a16:creationId xmlns:a16="http://schemas.microsoft.com/office/drawing/2014/main" id="{F29717B3-3A16-85B2-7664-BEB356B19BCA}"/>
                </a:ext>
              </a:extLst>
            </p:cNvPr>
            <p:cNvSpPr>
              <a:spLocks noChangeAspect="1"/>
            </p:cNvSpPr>
            <p:nvPr userDrawn="1"/>
          </p:nvSpPr>
          <p:spPr>
            <a:xfrm>
              <a:off x="10807920" y="111672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6" name="Ovaal 155">
              <a:extLst>
                <a:ext uri="{FF2B5EF4-FFF2-40B4-BE49-F238E27FC236}">
                  <a16:creationId xmlns:a16="http://schemas.microsoft.com/office/drawing/2014/main" id="{F7BEE229-AD8E-5CDA-ADF4-3391F1F0C204}"/>
                </a:ext>
              </a:extLst>
            </p:cNvPr>
            <p:cNvSpPr>
              <a:spLocks noChangeAspect="1"/>
            </p:cNvSpPr>
            <p:nvPr userDrawn="1"/>
          </p:nvSpPr>
          <p:spPr>
            <a:xfrm>
              <a:off x="10831680" y="158256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7" name="Ovaal 156">
              <a:extLst>
                <a:ext uri="{FF2B5EF4-FFF2-40B4-BE49-F238E27FC236}">
                  <a16:creationId xmlns:a16="http://schemas.microsoft.com/office/drawing/2014/main" id="{23580160-535E-6295-CDCF-5F7F94249A1F}"/>
                </a:ext>
              </a:extLst>
            </p:cNvPr>
            <p:cNvSpPr>
              <a:spLocks noChangeAspect="1"/>
            </p:cNvSpPr>
            <p:nvPr userDrawn="1"/>
          </p:nvSpPr>
          <p:spPr>
            <a:xfrm flipH="1">
              <a:off x="11274480" y="114120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8" name="Ovaal 157">
              <a:extLst>
                <a:ext uri="{FF2B5EF4-FFF2-40B4-BE49-F238E27FC236}">
                  <a16:creationId xmlns:a16="http://schemas.microsoft.com/office/drawing/2014/main" id="{962E09E0-AA28-2C99-8C09-111DAFEE4804}"/>
                </a:ext>
              </a:extLst>
            </p:cNvPr>
            <p:cNvSpPr>
              <a:spLocks noChangeAspect="1"/>
            </p:cNvSpPr>
            <p:nvPr userDrawn="1"/>
          </p:nvSpPr>
          <p:spPr>
            <a:xfrm flipH="1">
              <a:off x="11250000" y="155808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9" name="Ovaal 158">
              <a:extLst>
                <a:ext uri="{FF2B5EF4-FFF2-40B4-BE49-F238E27FC236}">
                  <a16:creationId xmlns:a16="http://schemas.microsoft.com/office/drawing/2014/main" id="{3F47ABD0-D5FD-7772-6302-6881D9CC8E26}"/>
                </a:ext>
              </a:extLst>
            </p:cNvPr>
            <p:cNvSpPr>
              <a:spLocks noChangeAspect="1"/>
            </p:cNvSpPr>
            <p:nvPr userDrawn="1"/>
          </p:nvSpPr>
          <p:spPr>
            <a:xfrm rot="10800000" flipH="1">
              <a:off x="10413360" y="160704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0" name="Ovaal 159">
              <a:extLst>
                <a:ext uri="{FF2B5EF4-FFF2-40B4-BE49-F238E27FC236}">
                  <a16:creationId xmlns:a16="http://schemas.microsoft.com/office/drawing/2014/main" id="{1E364AF6-C4FF-B85C-35D5-15C53F1F5847}"/>
                </a:ext>
              </a:extLst>
            </p:cNvPr>
            <p:cNvSpPr>
              <a:spLocks noChangeAspect="1"/>
            </p:cNvSpPr>
            <p:nvPr userDrawn="1"/>
          </p:nvSpPr>
          <p:spPr>
            <a:xfrm rot="10800000" flipH="1">
              <a:off x="10389600" y="114120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1" name="Ovaal 160">
              <a:extLst>
                <a:ext uri="{FF2B5EF4-FFF2-40B4-BE49-F238E27FC236}">
                  <a16:creationId xmlns:a16="http://schemas.microsoft.com/office/drawing/2014/main" id="{AEDA74AB-7F5A-0860-F1AB-66A6095AB396}"/>
                </a:ext>
              </a:extLst>
            </p:cNvPr>
            <p:cNvSpPr>
              <a:spLocks noChangeAspect="1"/>
            </p:cNvSpPr>
            <p:nvPr userDrawn="1"/>
          </p:nvSpPr>
          <p:spPr>
            <a:xfrm rot="10800000" flipH="1">
              <a:off x="10365840" y="67536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2" name="Ovaal 161">
              <a:extLst>
                <a:ext uri="{FF2B5EF4-FFF2-40B4-BE49-F238E27FC236}">
                  <a16:creationId xmlns:a16="http://schemas.microsoft.com/office/drawing/2014/main" id="{FE48153A-AAD2-92A7-1D84-4776ED7CCF2D}"/>
                </a:ext>
              </a:extLst>
            </p:cNvPr>
            <p:cNvSpPr>
              <a:spLocks noChangeAspect="1"/>
            </p:cNvSpPr>
            <p:nvPr userDrawn="1"/>
          </p:nvSpPr>
          <p:spPr>
            <a:xfrm rot="10800000" flipH="1">
              <a:off x="10390320" y="25848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3" name="Ovaal 162">
              <a:extLst>
                <a:ext uri="{FF2B5EF4-FFF2-40B4-BE49-F238E27FC236}">
                  <a16:creationId xmlns:a16="http://schemas.microsoft.com/office/drawing/2014/main" id="{1A687E51-786D-18A5-36E3-7AC7F708BBAC}"/>
                </a:ext>
              </a:extLst>
            </p:cNvPr>
            <p:cNvSpPr>
              <a:spLocks noChangeAspect="1"/>
            </p:cNvSpPr>
            <p:nvPr userDrawn="1"/>
          </p:nvSpPr>
          <p:spPr>
            <a:xfrm rot="10800000" flipH="1">
              <a:off x="9996480" y="163152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4" name="Ovaal 163">
              <a:extLst>
                <a:ext uri="{FF2B5EF4-FFF2-40B4-BE49-F238E27FC236}">
                  <a16:creationId xmlns:a16="http://schemas.microsoft.com/office/drawing/2014/main" id="{6A2C6BB3-3A6E-3A46-2AE3-357D6D92C1D0}"/>
                </a:ext>
              </a:extLst>
            </p:cNvPr>
            <p:cNvSpPr>
              <a:spLocks noChangeAspect="1"/>
            </p:cNvSpPr>
            <p:nvPr userDrawn="1"/>
          </p:nvSpPr>
          <p:spPr>
            <a:xfrm rot="10800000" flipH="1">
              <a:off x="9971280" y="116568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5" name="Ovaal 164">
              <a:extLst>
                <a:ext uri="{FF2B5EF4-FFF2-40B4-BE49-F238E27FC236}">
                  <a16:creationId xmlns:a16="http://schemas.microsoft.com/office/drawing/2014/main" id="{A019DB2A-9C8B-1700-55A6-BB32EAB611C1}"/>
                </a:ext>
              </a:extLst>
            </p:cNvPr>
            <p:cNvSpPr>
              <a:spLocks noChangeAspect="1"/>
            </p:cNvSpPr>
            <p:nvPr userDrawn="1"/>
          </p:nvSpPr>
          <p:spPr>
            <a:xfrm rot="10800000" flipH="1">
              <a:off x="9947520" y="69984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6" name="Ovaal 165">
              <a:extLst>
                <a:ext uri="{FF2B5EF4-FFF2-40B4-BE49-F238E27FC236}">
                  <a16:creationId xmlns:a16="http://schemas.microsoft.com/office/drawing/2014/main" id="{EA952A2F-4137-955E-9C90-0FAC4DC05218}"/>
                </a:ext>
              </a:extLst>
            </p:cNvPr>
            <p:cNvSpPr>
              <a:spLocks noChangeAspect="1"/>
            </p:cNvSpPr>
            <p:nvPr userDrawn="1"/>
          </p:nvSpPr>
          <p:spPr>
            <a:xfrm rot="10800000" flipH="1">
              <a:off x="9923040" y="23400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7" name="Rechthoek 166">
              <a:extLst>
                <a:ext uri="{FF2B5EF4-FFF2-40B4-BE49-F238E27FC236}">
                  <a16:creationId xmlns:a16="http://schemas.microsoft.com/office/drawing/2014/main" id="{A3C2E402-C51E-43AA-FF4F-39596C746E8B}"/>
                </a:ext>
              </a:extLst>
            </p:cNvPr>
            <p:cNvSpPr>
              <a:spLocks noChangeAspect="1"/>
            </p:cNvSpPr>
            <p:nvPr userDrawn="1"/>
          </p:nvSpPr>
          <p:spPr>
            <a:xfrm>
              <a:off x="8740440" y="170244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8" name="Rechthoek 167">
              <a:extLst>
                <a:ext uri="{FF2B5EF4-FFF2-40B4-BE49-F238E27FC236}">
                  <a16:creationId xmlns:a16="http://schemas.microsoft.com/office/drawing/2014/main" id="{6B30B742-A480-8824-D722-C6782B69DDA2}"/>
                </a:ext>
              </a:extLst>
            </p:cNvPr>
            <p:cNvSpPr>
              <a:spLocks noChangeAspect="1"/>
            </p:cNvSpPr>
            <p:nvPr userDrawn="1"/>
          </p:nvSpPr>
          <p:spPr>
            <a:xfrm>
              <a:off x="7413840" y="12610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9" name="Ovaal 168">
              <a:extLst>
                <a:ext uri="{FF2B5EF4-FFF2-40B4-BE49-F238E27FC236}">
                  <a16:creationId xmlns:a16="http://schemas.microsoft.com/office/drawing/2014/main" id="{BB38614E-6D1A-A950-AF29-DF1F14E7D9E0}"/>
                </a:ext>
              </a:extLst>
            </p:cNvPr>
            <p:cNvSpPr>
              <a:spLocks noChangeAspect="1"/>
            </p:cNvSpPr>
            <p:nvPr userDrawn="1"/>
          </p:nvSpPr>
          <p:spPr>
            <a:xfrm>
              <a:off x="8720640" y="123912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0" name="Ovaal 169">
              <a:extLst>
                <a:ext uri="{FF2B5EF4-FFF2-40B4-BE49-F238E27FC236}">
                  <a16:creationId xmlns:a16="http://schemas.microsoft.com/office/drawing/2014/main" id="{C6957E3C-3750-6D58-423C-B294352695DF}"/>
                </a:ext>
              </a:extLst>
            </p:cNvPr>
            <p:cNvSpPr>
              <a:spLocks noChangeAspect="1"/>
            </p:cNvSpPr>
            <p:nvPr userDrawn="1"/>
          </p:nvSpPr>
          <p:spPr>
            <a:xfrm rot="10800000" flipH="1">
              <a:off x="9137520" y="121464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1" name="Rechthoek 170">
              <a:extLst>
                <a:ext uri="{FF2B5EF4-FFF2-40B4-BE49-F238E27FC236}">
                  <a16:creationId xmlns:a16="http://schemas.microsoft.com/office/drawing/2014/main" id="{E1390CBA-6DF0-B8ED-8D80-D6463C3E6175}"/>
                </a:ext>
              </a:extLst>
            </p:cNvPr>
            <p:cNvSpPr>
              <a:spLocks noChangeAspect="1"/>
            </p:cNvSpPr>
            <p:nvPr userDrawn="1"/>
          </p:nvSpPr>
          <p:spPr>
            <a:xfrm>
              <a:off x="7855200" y="12610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2" name="Ovaal 171">
              <a:extLst>
                <a:ext uri="{FF2B5EF4-FFF2-40B4-BE49-F238E27FC236}">
                  <a16:creationId xmlns:a16="http://schemas.microsoft.com/office/drawing/2014/main" id="{4B95CBE6-2391-4331-42ED-2FFF557F9423}"/>
                </a:ext>
              </a:extLst>
            </p:cNvPr>
            <p:cNvSpPr>
              <a:spLocks noChangeAspect="1"/>
            </p:cNvSpPr>
            <p:nvPr userDrawn="1"/>
          </p:nvSpPr>
          <p:spPr>
            <a:xfrm rot="10800000" flipH="1">
              <a:off x="9554400" y="119016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3" name="Rechthoek 172">
              <a:extLst>
                <a:ext uri="{FF2B5EF4-FFF2-40B4-BE49-F238E27FC236}">
                  <a16:creationId xmlns:a16="http://schemas.microsoft.com/office/drawing/2014/main" id="{387BA88D-3E70-4F96-2DC3-B5EAF5EB546F}"/>
                </a:ext>
              </a:extLst>
            </p:cNvPr>
            <p:cNvSpPr>
              <a:spLocks noChangeAspect="1"/>
            </p:cNvSpPr>
            <p:nvPr userDrawn="1"/>
          </p:nvSpPr>
          <p:spPr>
            <a:xfrm>
              <a:off x="8297640" y="12610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4" name="Rechthoek 173">
              <a:extLst>
                <a:ext uri="{FF2B5EF4-FFF2-40B4-BE49-F238E27FC236}">
                  <a16:creationId xmlns:a16="http://schemas.microsoft.com/office/drawing/2014/main" id="{12EE9FCA-9E69-AF0D-948E-8349DCE22B72}"/>
                </a:ext>
              </a:extLst>
            </p:cNvPr>
            <p:cNvSpPr>
              <a:spLocks noChangeAspect="1"/>
            </p:cNvSpPr>
            <p:nvPr userDrawn="1"/>
          </p:nvSpPr>
          <p:spPr>
            <a:xfrm>
              <a:off x="7413840" y="81396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5" name="Ovaal 174">
              <a:extLst>
                <a:ext uri="{FF2B5EF4-FFF2-40B4-BE49-F238E27FC236}">
                  <a16:creationId xmlns:a16="http://schemas.microsoft.com/office/drawing/2014/main" id="{30DE4124-D6C8-F23E-7147-44978A408877}"/>
                </a:ext>
              </a:extLst>
            </p:cNvPr>
            <p:cNvSpPr>
              <a:spLocks noChangeAspect="1"/>
            </p:cNvSpPr>
            <p:nvPr userDrawn="1"/>
          </p:nvSpPr>
          <p:spPr>
            <a:xfrm>
              <a:off x="8278560" y="79776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6" name="Ovaal 175">
              <a:extLst>
                <a:ext uri="{FF2B5EF4-FFF2-40B4-BE49-F238E27FC236}">
                  <a16:creationId xmlns:a16="http://schemas.microsoft.com/office/drawing/2014/main" id="{72856A4A-6FAE-3161-46EB-E71CBEABDFC4}"/>
                </a:ext>
              </a:extLst>
            </p:cNvPr>
            <p:cNvSpPr>
              <a:spLocks noChangeAspect="1"/>
            </p:cNvSpPr>
            <p:nvPr userDrawn="1"/>
          </p:nvSpPr>
          <p:spPr>
            <a:xfrm rot="10800000" flipH="1">
              <a:off x="8695440" y="77328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7" name="Rechthoek 176">
              <a:extLst>
                <a:ext uri="{FF2B5EF4-FFF2-40B4-BE49-F238E27FC236}">
                  <a16:creationId xmlns:a16="http://schemas.microsoft.com/office/drawing/2014/main" id="{D0389498-84B0-9EF3-13C1-1BC9684E345D}"/>
                </a:ext>
              </a:extLst>
            </p:cNvPr>
            <p:cNvSpPr>
              <a:spLocks noChangeAspect="1"/>
            </p:cNvSpPr>
            <p:nvPr userDrawn="1"/>
          </p:nvSpPr>
          <p:spPr>
            <a:xfrm>
              <a:off x="7855200" y="81396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8" name="Ovaal 177">
              <a:extLst>
                <a:ext uri="{FF2B5EF4-FFF2-40B4-BE49-F238E27FC236}">
                  <a16:creationId xmlns:a16="http://schemas.microsoft.com/office/drawing/2014/main" id="{A5D188F5-E5CF-9D69-43A9-823B1E6348CC}"/>
                </a:ext>
              </a:extLst>
            </p:cNvPr>
            <p:cNvSpPr>
              <a:spLocks noChangeAspect="1"/>
            </p:cNvSpPr>
            <p:nvPr userDrawn="1"/>
          </p:nvSpPr>
          <p:spPr>
            <a:xfrm rot="10800000" flipH="1">
              <a:off x="9112320" y="74880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9" name="Ovaal 178">
              <a:extLst>
                <a:ext uri="{FF2B5EF4-FFF2-40B4-BE49-F238E27FC236}">
                  <a16:creationId xmlns:a16="http://schemas.microsoft.com/office/drawing/2014/main" id="{3F95D5A0-AD8B-F2D8-A50E-C9E1EE45EA22}"/>
                </a:ext>
              </a:extLst>
            </p:cNvPr>
            <p:cNvSpPr>
              <a:spLocks noChangeAspect="1"/>
            </p:cNvSpPr>
            <p:nvPr userDrawn="1"/>
          </p:nvSpPr>
          <p:spPr>
            <a:xfrm rot="10800000" flipH="1">
              <a:off x="9529200" y="72432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0" name="Ovaal 179">
              <a:extLst>
                <a:ext uri="{FF2B5EF4-FFF2-40B4-BE49-F238E27FC236}">
                  <a16:creationId xmlns:a16="http://schemas.microsoft.com/office/drawing/2014/main" id="{2588E6F1-2A93-C35A-D465-1465F974A84E}"/>
                </a:ext>
              </a:extLst>
            </p:cNvPr>
            <p:cNvSpPr>
              <a:spLocks noChangeAspect="1"/>
            </p:cNvSpPr>
            <p:nvPr userDrawn="1"/>
          </p:nvSpPr>
          <p:spPr>
            <a:xfrm rot="10800000" flipH="1">
              <a:off x="9504720" y="280282"/>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1" name="Ovaal 180">
              <a:extLst>
                <a:ext uri="{FF2B5EF4-FFF2-40B4-BE49-F238E27FC236}">
                  <a16:creationId xmlns:a16="http://schemas.microsoft.com/office/drawing/2014/main" id="{0FC06511-1CFF-2497-1882-CE422A08C53A}"/>
                </a:ext>
              </a:extLst>
            </p:cNvPr>
            <p:cNvSpPr>
              <a:spLocks noChangeAspect="1"/>
            </p:cNvSpPr>
            <p:nvPr userDrawn="1"/>
          </p:nvSpPr>
          <p:spPr>
            <a:xfrm>
              <a:off x="7835760" y="35640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2" name="Ovaal 181">
              <a:extLst>
                <a:ext uri="{FF2B5EF4-FFF2-40B4-BE49-F238E27FC236}">
                  <a16:creationId xmlns:a16="http://schemas.microsoft.com/office/drawing/2014/main" id="{6B83E5BE-2377-50B1-61FA-A59E89F0F7F3}"/>
                </a:ext>
              </a:extLst>
            </p:cNvPr>
            <p:cNvSpPr>
              <a:spLocks noChangeAspect="1"/>
            </p:cNvSpPr>
            <p:nvPr userDrawn="1"/>
          </p:nvSpPr>
          <p:spPr>
            <a:xfrm rot="10800000" flipH="1">
              <a:off x="8254080" y="33192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3" name="Rechthoek 182">
              <a:extLst>
                <a:ext uri="{FF2B5EF4-FFF2-40B4-BE49-F238E27FC236}">
                  <a16:creationId xmlns:a16="http://schemas.microsoft.com/office/drawing/2014/main" id="{B976608F-D152-FDB3-0ED1-83EFB42C3569}"/>
                </a:ext>
              </a:extLst>
            </p:cNvPr>
            <p:cNvSpPr>
              <a:spLocks noChangeAspect="1"/>
            </p:cNvSpPr>
            <p:nvPr userDrawn="1"/>
          </p:nvSpPr>
          <p:spPr>
            <a:xfrm>
              <a:off x="7412400" y="3826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4" name="Ovaal 183">
              <a:extLst>
                <a:ext uri="{FF2B5EF4-FFF2-40B4-BE49-F238E27FC236}">
                  <a16:creationId xmlns:a16="http://schemas.microsoft.com/office/drawing/2014/main" id="{2A4C40C2-19CB-4A85-983C-B56E17D30C06}"/>
                </a:ext>
              </a:extLst>
            </p:cNvPr>
            <p:cNvSpPr>
              <a:spLocks noChangeAspect="1"/>
            </p:cNvSpPr>
            <p:nvPr userDrawn="1"/>
          </p:nvSpPr>
          <p:spPr>
            <a:xfrm rot="10800000" flipH="1">
              <a:off x="8670960" y="30744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5" name="Ovaal 184">
              <a:extLst>
                <a:ext uri="{FF2B5EF4-FFF2-40B4-BE49-F238E27FC236}">
                  <a16:creationId xmlns:a16="http://schemas.microsoft.com/office/drawing/2014/main" id="{C6F11FB0-837C-B7F1-BD87-535B7BAD0AA0}"/>
                </a:ext>
              </a:extLst>
            </p:cNvPr>
            <p:cNvSpPr>
              <a:spLocks noChangeAspect="1"/>
            </p:cNvSpPr>
            <p:nvPr userDrawn="1"/>
          </p:nvSpPr>
          <p:spPr>
            <a:xfrm rot="10800000" flipH="1">
              <a:off x="9087840" y="28296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6" name="Ovaal 185">
              <a:extLst>
                <a:ext uri="{FF2B5EF4-FFF2-40B4-BE49-F238E27FC236}">
                  <a16:creationId xmlns:a16="http://schemas.microsoft.com/office/drawing/2014/main" id="{C1E6E268-DFE6-EFD3-669E-67E6140B87B7}"/>
                </a:ext>
              </a:extLst>
            </p:cNvPr>
            <p:cNvSpPr>
              <a:spLocks noChangeAspect="1"/>
            </p:cNvSpPr>
            <p:nvPr userDrawn="1"/>
          </p:nvSpPr>
          <p:spPr>
            <a:xfrm>
              <a:off x="11323440" y="30852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7" name="Ovaal 186">
              <a:extLst>
                <a:ext uri="{FF2B5EF4-FFF2-40B4-BE49-F238E27FC236}">
                  <a16:creationId xmlns:a16="http://schemas.microsoft.com/office/drawing/2014/main" id="{9015ECC1-AA46-D467-AE4F-0B98EFDE60A1}"/>
                </a:ext>
              </a:extLst>
            </p:cNvPr>
            <p:cNvSpPr>
              <a:spLocks noChangeAspect="1"/>
            </p:cNvSpPr>
            <p:nvPr userDrawn="1"/>
          </p:nvSpPr>
          <p:spPr>
            <a:xfrm>
              <a:off x="11296080" y="72540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spTree>
    <p:extLst>
      <p:ext uri="{BB962C8B-B14F-4D97-AF65-F5344CB8AC3E}">
        <p14:creationId xmlns:p14="http://schemas.microsoft.com/office/powerpoint/2010/main" val="25726038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bout TenneT - D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05EA873F-FECB-E2B0-7078-B97EF443B990}"/>
              </a:ext>
            </a:extLst>
          </p:cNvPr>
          <p:cNvSpPr/>
          <p:nvPr userDrawn="1"/>
        </p:nvSpPr>
        <p:spPr>
          <a:xfrm>
            <a:off x="360000" y="0"/>
            <a:ext cx="11430000" cy="5715000"/>
          </a:xfrm>
          <a:custGeom>
            <a:avLst/>
            <a:gdLst/>
            <a:ahLst/>
            <a:cxnLst/>
            <a:rect l="l" t="t" r="r" b="b"/>
            <a:pathLst>
              <a:path w="11430000" h="5715000">
                <a:moveTo>
                  <a:pt x="11430000" y="0"/>
                </a:moveTo>
                <a:lnTo>
                  <a:pt x="0" y="0"/>
                </a:lnTo>
                <a:lnTo>
                  <a:pt x="0" y="5715000"/>
                </a:lnTo>
                <a:lnTo>
                  <a:pt x="11430000" y="5715000"/>
                </a:lnTo>
                <a:lnTo>
                  <a:pt x="11430000" y="0"/>
                </a:lnTo>
                <a:close/>
              </a:path>
            </a:pathLst>
          </a:custGeom>
          <a:solidFill>
            <a:srgbClr val="F4EFED"/>
          </a:solidFill>
        </p:spPr>
        <p:txBody>
          <a:bodyPr wrap="square" lIns="0" tIns="0" rIns="0" bIns="0" rtlCol="0"/>
          <a:lstStyle/>
          <a:p>
            <a:endParaRPr lang="de-DE" noProof="1"/>
          </a:p>
        </p:txBody>
      </p:sp>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1"/>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1" dirty="0" smtClean="0"/>
              <a:pPr/>
              <a:t>‹Nr.›</a:t>
            </a:fld>
            <a:endParaRPr lang="de-DE" noProof="1"/>
          </a:p>
        </p:txBody>
      </p:sp>
      <p:sp>
        <p:nvSpPr>
          <p:cNvPr id="31" name="Tekstvak 30">
            <a:extLst>
              <a:ext uri="{FF2B5EF4-FFF2-40B4-BE49-F238E27FC236}">
                <a16:creationId xmlns:a16="http://schemas.microsoft.com/office/drawing/2014/main" id="{B994A721-45FA-FCC9-0B76-5F7E1FAC5D08}"/>
              </a:ext>
            </a:extLst>
          </p:cNvPr>
          <p:cNvSpPr txBox="1"/>
          <p:nvPr userDrawn="1"/>
        </p:nvSpPr>
        <p:spPr>
          <a:xfrm>
            <a:off x="756000" y="1558800"/>
            <a:ext cx="6924240" cy="3312000"/>
          </a:xfrm>
          <a:prstGeom prst="rect">
            <a:avLst/>
          </a:prstGeom>
          <a:noFill/>
        </p:spPr>
        <p:txBody>
          <a:bodyPr wrap="square" lIns="0" tIns="0" rIns="0" bIns="0" rtlCol="0" anchor="b" anchorCtr="0">
            <a:noAutofit/>
          </a:bodyPr>
          <a:lstStyle/>
          <a:p>
            <a:pPr marL="0" marR="191762">
              <a:lnSpc>
                <a:spcPts val="1800"/>
              </a:lnSpc>
              <a:spcBef>
                <a:spcPts val="0"/>
              </a:spcBef>
            </a:pPr>
            <a:r>
              <a:rPr lang="de-DE" sz="1400" kern="1400" spc="0" baseline="0" noProof="1">
                <a:solidFill>
                  <a:srgbClr val="505050"/>
                </a:solidFill>
                <a:latin typeface="Arial"/>
                <a:cs typeface="Arial"/>
              </a:rPr>
              <a:t>TenneT Germany ist der größte Übertragungsnetzbetreiber in Deutschland (bezogen auf die Netzlänge, Investitionen und Vermögenswerten zum 31. Dezember 2023). Das Unternehmen betreibt kritische Infrastrukturen, die den Zugang zu einer zuverlässigen, nachhaltigen und bezahlbaren Stromversorgung sicherstellen. TenneT Germany beschäftigt über 4.000 Mitarbeiter (intern und extern) und ist einer der größten Investoren in Stromnetze an Land und auf See in Deutschland. An der nordwesteuropäischen Energiedrehscheibe gelegen, verbindet TenneT Germany: Nord und Süd. Offshore und Onshore. Deutschland und Europa. Unser Wachstum wird durch die sich schnell entwickelnde Stromnachfrage angetrieben, die eine flexible und wachsende Netzarchitektur erfordert. TenneT Germany ist Teil der TenneT Group, dem europäischen Marktführer im grenzüberschreitenden Netzausbau und Pionier bei der Anbindung des europäischen Festlandes an eine der weltweit größten erneuerbaren Energiequellen, die Nordsee. </a:t>
            </a:r>
          </a:p>
        </p:txBody>
      </p:sp>
      <p:sp>
        <p:nvSpPr>
          <p:cNvPr id="32" name="Tekstvak 31">
            <a:extLst>
              <a:ext uri="{FF2B5EF4-FFF2-40B4-BE49-F238E27FC236}">
                <a16:creationId xmlns:a16="http://schemas.microsoft.com/office/drawing/2014/main" id="{204945DF-EF55-5C4E-303C-B6B4840AB3EA}"/>
              </a:ext>
            </a:extLst>
          </p:cNvPr>
          <p:cNvSpPr txBox="1"/>
          <p:nvPr userDrawn="1"/>
        </p:nvSpPr>
        <p:spPr>
          <a:xfrm>
            <a:off x="756000" y="5099123"/>
            <a:ext cx="5502000" cy="30777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1" kern="1200" noProof="1">
                <a:solidFill>
                  <a:srgbClr val="3C8CFA"/>
                </a:solidFill>
                <a:latin typeface="Arial" panose="020B0604020202020204" pitchFamily="34" charset="0"/>
                <a:ea typeface="+mn-ea"/>
                <a:cs typeface="Arial" panose="020B0604020202020204" pitchFamily="34" charset="0"/>
              </a:rPr>
              <a:t>Lighting the way ahead together</a:t>
            </a:r>
          </a:p>
        </p:txBody>
      </p:sp>
      <p:grpSp>
        <p:nvGrpSpPr>
          <p:cNvPr id="147" name="Groep 146">
            <a:extLst>
              <a:ext uri="{FF2B5EF4-FFF2-40B4-BE49-F238E27FC236}">
                <a16:creationId xmlns:a16="http://schemas.microsoft.com/office/drawing/2014/main" id="{8A0A5460-3C21-6CC8-80EF-41E2AC955F70}"/>
              </a:ext>
            </a:extLst>
          </p:cNvPr>
          <p:cNvGrpSpPr/>
          <p:nvPr userDrawn="1"/>
        </p:nvGrpSpPr>
        <p:grpSpPr>
          <a:xfrm>
            <a:off x="7412400" y="234000"/>
            <a:ext cx="4178880" cy="1665360"/>
            <a:chOff x="7412400" y="234000"/>
            <a:chExt cx="4178880" cy="1665360"/>
          </a:xfrm>
        </p:grpSpPr>
        <p:sp>
          <p:nvSpPr>
            <p:cNvPr id="148" name="Rechthoek 147">
              <a:extLst>
                <a:ext uri="{FF2B5EF4-FFF2-40B4-BE49-F238E27FC236}">
                  <a16:creationId xmlns:a16="http://schemas.microsoft.com/office/drawing/2014/main" id="{12ED2725-82C9-61D7-1405-B6D3FADDD030}"/>
                </a:ext>
              </a:extLst>
            </p:cNvPr>
            <p:cNvSpPr>
              <a:spLocks noChangeAspect="1"/>
            </p:cNvSpPr>
            <p:nvPr userDrawn="1"/>
          </p:nvSpPr>
          <p:spPr>
            <a:xfrm>
              <a:off x="7413840" y="1702440"/>
              <a:ext cx="54000" cy="540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49" name="Rechthoek 148">
              <a:extLst>
                <a:ext uri="{FF2B5EF4-FFF2-40B4-BE49-F238E27FC236}">
                  <a16:creationId xmlns:a16="http://schemas.microsoft.com/office/drawing/2014/main" id="{3ECD9548-671B-BA82-299C-6F1EAAC84E9E}"/>
                </a:ext>
              </a:extLst>
            </p:cNvPr>
            <p:cNvSpPr>
              <a:spLocks noChangeAspect="1"/>
            </p:cNvSpPr>
            <p:nvPr userDrawn="1"/>
          </p:nvSpPr>
          <p:spPr>
            <a:xfrm>
              <a:off x="7855200" y="1702440"/>
              <a:ext cx="54000" cy="540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0" name="Rechthoek 149">
              <a:extLst>
                <a:ext uri="{FF2B5EF4-FFF2-40B4-BE49-F238E27FC236}">
                  <a16:creationId xmlns:a16="http://schemas.microsoft.com/office/drawing/2014/main" id="{282B77B0-AE3B-E73A-C728-5D861C99DFB5}"/>
                </a:ext>
              </a:extLst>
            </p:cNvPr>
            <p:cNvSpPr>
              <a:spLocks noChangeAspect="1"/>
            </p:cNvSpPr>
            <p:nvPr userDrawn="1"/>
          </p:nvSpPr>
          <p:spPr>
            <a:xfrm>
              <a:off x="8297640" y="170244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1" name="Ovaal 150">
              <a:extLst>
                <a:ext uri="{FF2B5EF4-FFF2-40B4-BE49-F238E27FC236}">
                  <a16:creationId xmlns:a16="http://schemas.microsoft.com/office/drawing/2014/main" id="{B8BC4B7C-A4A5-CCC4-9DD9-B9A6F84A3179}"/>
                </a:ext>
              </a:extLst>
            </p:cNvPr>
            <p:cNvSpPr>
              <a:spLocks noChangeAspect="1"/>
            </p:cNvSpPr>
            <p:nvPr userDrawn="1"/>
          </p:nvSpPr>
          <p:spPr>
            <a:xfrm>
              <a:off x="9162720" y="168048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2" name="Ovaal 151">
              <a:extLst>
                <a:ext uri="{FF2B5EF4-FFF2-40B4-BE49-F238E27FC236}">
                  <a16:creationId xmlns:a16="http://schemas.microsoft.com/office/drawing/2014/main" id="{01571EF8-00C5-4815-8BC4-DD11F0DE77DB}"/>
                </a:ext>
              </a:extLst>
            </p:cNvPr>
            <p:cNvSpPr>
              <a:spLocks noChangeAspect="1"/>
            </p:cNvSpPr>
            <p:nvPr userDrawn="1"/>
          </p:nvSpPr>
          <p:spPr>
            <a:xfrm>
              <a:off x="9579600" y="165600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3" name="Ovaal 152">
              <a:extLst>
                <a:ext uri="{FF2B5EF4-FFF2-40B4-BE49-F238E27FC236}">
                  <a16:creationId xmlns:a16="http://schemas.microsoft.com/office/drawing/2014/main" id="{9E3AE0D4-5731-CD9E-CC8C-F528648E00E2}"/>
                </a:ext>
              </a:extLst>
            </p:cNvPr>
            <p:cNvSpPr>
              <a:spLocks noChangeAspect="1"/>
            </p:cNvSpPr>
            <p:nvPr userDrawn="1"/>
          </p:nvSpPr>
          <p:spPr>
            <a:xfrm>
              <a:off x="10856880" y="28296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4" name="Ovaal 153">
              <a:extLst>
                <a:ext uri="{FF2B5EF4-FFF2-40B4-BE49-F238E27FC236}">
                  <a16:creationId xmlns:a16="http://schemas.microsoft.com/office/drawing/2014/main" id="{F3CF806F-B2D1-2F76-296A-50311801E368}"/>
                </a:ext>
              </a:extLst>
            </p:cNvPr>
            <p:cNvSpPr>
              <a:spLocks noChangeAspect="1"/>
            </p:cNvSpPr>
            <p:nvPr userDrawn="1"/>
          </p:nvSpPr>
          <p:spPr>
            <a:xfrm>
              <a:off x="10832400" y="69984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5" name="Ovaal 154">
              <a:extLst>
                <a:ext uri="{FF2B5EF4-FFF2-40B4-BE49-F238E27FC236}">
                  <a16:creationId xmlns:a16="http://schemas.microsoft.com/office/drawing/2014/main" id="{F29717B3-3A16-85B2-7664-BEB356B19BCA}"/>
                </a:ext>
              </a:extLst>
            </p:cNvPr>
            <p:cNvSpPr>
              <a:spLocks noChangeAspect="1"/>
            </p:cNvSpPr>
            <p:nvPr userDrawn="1"/>
          </p:nvSpPr>
          <p:spPr>
            <a:xfrm>
              <a:off x="10807920" y="111672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6" name="Ovaal 155">
              <a:extLst>
                <a:ext uri="{FF2B5EF4-FFF2-40B4-BE49-F238E27FC236}">
                  <a16:creationId xmlns:a16="http://schemas.microsoft.com/office/drawing/2014/main" id="{F7BEE229-AD8E-5CDA-ADF4-3391F1F0C204}"/>
                </a:ext>
              </a:extLst>
            </p:cNvPr>
            <p:cNvSpPr>
              <a:spLocks noChangeAspect="1"/>
            </p:cNvSpPr>
            <p:nvPr userDrawn="1"/>
          </p:nvSpPr>
          <p:spPr>
            <a:xfrm>
              <a:off x="10831680" y="158256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7" name="Ovaal 156">
              <a:extLst>
                <a:ext uri="{FF2B5EF4-FFF2-40B4-BE49-F238E27FC236}">
                  <a16:creationId xmlns:a16="http://schemas.microsoft.com/office/drawing/2014/main" id="{23580160-535E-6295-CDCF-5F7F94249A1F}"/>
                </a:ext>
              </a:extLst>
            </p:cNvPr>
            <p:cNvSpPr>
              <a:spLocks noChangeAspect="1"/>
            </p:cNvSpPr>
            <p:nvPr userDrawn="1"/>
          </p:nvSpPr>
          <p:spPr>
            <a:xfrm flipH="1">
              <a:off x="11274480" y="114120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8" name="Ovaal 157">
              <a:extLst>
                <a:ext uri="{FF2B5EF4-FFF2-40B4-BE49-F238E27FC236}">
                  <a16:creationId xmlns:a16="http://schemas.microsoft.com/office/drawing/2014/main" id="{962E09E0-AA28-2C99-8C09-111DAFEE4804}"/>
                </a:ext>
              </a:extLst>
            </p:cNvPr>
            <p:cNvSpPr>
              <a:spLocks noChangeAspect="1"/>
            </p:cNvSpPr>
            <p:nvPr userDrawn="1"/>
          </p:nvSpPr>
          <p:spPr>
            <a:xfrm flipH="1">
              <a:off x="11250000" y="155808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59" name="Ovaal 158">
              <a:extLst>
                <a:ext uri="{FF2B5EF4-FFF2-40B4-BE49-F238E27FC236}">
                  <a16:creationId xmlns:a16="http://schemas.microsoft.com/office/drawing/2014/main" id="{3F47ABD0-D5FD-7772-6302-6881D9CC8E26}"/>
                </a:ext>
              </a:extLst>
            </p:cNvPr>
            <p:cNvSpPr>
              <a:spLocks noChangeAspect="1"/>
            </p:cNvSpPr>
            <p:nvPr userDrawn="1"/>
          </p:nvSpPr>
          <p:spPr>
            <a:xfrm rot="10800000" flipH="1">
              <a:off x="10413360" y="160704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0" name="Ovaal 159">
              <a:extLst>
                <a:ext uri="{FF2B5EF4-FFF2-40B4-BE49-F238E27FC236}">
                  <a16:creationId xmlns:a16="http://schemas.microsoft.com/office/drawing/2014/main" id="{1E364AF6-C4FF-B85C-35D5-15C53F1F5847}"/>
                </a:ext>
              </a:extLst>
            </p:cNvPr>
            <p:cNvSpPr>
              <a:spLocks noChangeAspect="1"/>
            </p:cNvSpPr>
            <p:nvPr userDrawn="1"/>
          </p:nvSpPr>
          <p:spPr>
            <a:xfrm rot="10800000" flipH="1">
              <a:off x="10389600" y="114120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1" name="Ovaal 160">
              <a:extLst>
                <a:ext uri="{FF2B5EF4-FFF2-40B4-BE49-F238E27FC236}">
                  <a16:creationId xmlns:a16="http://schemas.microsoft.com/office/drawing/2014/main" id="{AEDA74AB-7F5A-0860-F1AB-66A6095AB396}"/>
                </a:ext>
              </a:extLst>
            </p:cNvPr>
            <p:cNvSpPr>
              <a:spLocks noChangeAspect="1"/>
            </p:cNvSpPr>
            <p:nvPr userDrawn="1"/>
          </p:nvSpPr>
          <p:spPr>
            <a:xfrm rot="10800000" flipH="1">
              <a:off x="10365840" y="67536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2" name="Ovaal 161">
              <a:extLst>
                <a:ext uri="{FF2B5EF4-FFF2-40B4-BE49-F238E27FC236}">
                  <a16:creationId xmlns:a16="http://schemas.microsoft.com/office/drawing/2014/main" id="{FE48153A-AAD2-92A7-1D84-4776ED7CCF2D}"/>
                </a:ext>
              </a:extLst>
            </p:cNvPr>
            <p:cNvSpPr>
              <a:spLocks noChangeAspect="1"/>
            </p:cNvSpPr>
            <p:nvPr userDrawn="1"/>
          </p:nvSpPr>
          <p:spPr>
            <a:xfrm rot="10800000" flipH="1">
              <a:off x="10390320" y="25848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3" name="Ovaal 162">
              <a:extLst>
                <a:ext uri="{FF2B5EF4-FFF2-40B4-BE49-F238E27FC236}">
                  <a16:creationId xmlns:a16="http://schemas.microsoft.com/office/drawing/2014/main" id="{1A687E51-786D-18A5-36E3-7AC7F708BBAC}"/>
                </a:ext>
              </a:extLst>
            </p:cNvPr>
            <p:cNvSpPr>
              <a:spLocks noChangeAspect="1"/>
            </p:cNvSpPr>
            <p:nvPr userDrawn="1"/>
          </p:nvSpPr>
          <p:spPr>
            <a:xfrm rot="10800000" flipH="1">
              <a:off x="9996480" y="163152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4" name="Ovaal 163">
              <a:extLst>
                <a:ext uri="{FF2B5EF4-FFF2-40B4-BE49-F238E27FC236}">
                  <a16:creationId xmlns:a16="http://schemas.microsoft.com/office/drawing/2014/main" id="{6A2C6BB3-3A6E-3A46-2AE3-357D6D92C1D0}"/>
                </a:ext>
              </a:extLst>
            </p:cNvPr>
            <p:cNvSpPr>
              <a:spLocks noChangeAspect="1"/>
            </p:cNvSpPr>
            <p:nvPr userDrawn="1"/>
          </p:nvSpPr>
          <p:spPr>
            <a:xfrm rot="10800000" flipH="1">
              <a:off x="9971280" y="116568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5" name="Ovaal 164">
              <a:extLst>
                <a:ext uri="{FF2B5EF4-FFF2-40B4-BE49-F238E27FC236}">
                  <a16:creationId xmlns:a16="http://schemas.microsoft.com/office/drawing/2014/main" id="{A019DB2A-9C8B-1700-55A6-BB32EAB611C1}"/>
                </a:ext>
              </a:extLst>
            </p:cNvPr>
            <p:cNvSpPr>
              <a:spLocks noChangeAspect="1"/>
            </p:cNvSpPr>
            <p:nvPr userDrawn="1"/>
          </p:nvSpPr>
          <p:spPr>
            <a:xfrm rot="10800000" flipH="1">
              <a:off x="9947520" y="699840"/>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6" name="Ovaal 165">
              <a:extLst>
                <a:ext uri="{FF2B5EF4-FFF2-40B4-BE49-F238E27FC236}">
                  <a16:creationId xmlns:a16="http://schemas.microsoft.com/office/drawing/2014/main" id="{EA952A2F-4137-955E-9C90-0FAC4DC05218}"/>
                </a:ext>
              </a:extLst>
            </p:cNvPr>
            <p:cNvSpPr>
              <a:spLocks noChangeAspect="1"/>
            </p:cNvSpPr>
            <p:nvPr userDrawn="1"/>
          </p:nvSpPr>
          <p:spPr>
            <a:xfrm rot="10800000" flipH="1">
              <a:off x="9923040" y="234000"/>
              <a:ext cx="341280" cy="3412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7" name="Rechthoek 166">
              <a:extLst>
                <a:ext uri="{FF2B5EF4-FFF2-40B4-BE49-F238E27FC236}">
                  <a16:creationId xmlns:a16="http://schemas.microsoft.com/office/drawing/2014/main" id="{A3C2E402-C51E-43AA-FF4F-39596C746E8B}"/>
                </a:ext>
              </a:extLst>
            </p:cNvPr>
            <p:cNvSpPr>
              <a:spLocks noChangeAspect="1"/>
            </p:cNvSpPr>
            <p:nvPr userDrawn="1"/>
          </p:nvSpPr>
          <p:spPr>
            <a:xfrm>
              <a:off x="8740440" y="170244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8" name="Rechthoek 167">
              <a:extLst>
                <a:ext uri="{FF2B5EF4-FFF2-40B4-BE49-F238E27FC236}">
                  <a16:creationId xmlns:a16="http://schemas.microsoft.com/office/drawing/2014/main" id="{6B30B742-A480-8824-D722-C6782B69DDA2}"/>
                </a:ext>
              </a:extLst>
            </p:cNvPr>
            <p:cNvSpPr>
              <a:spLocks noChangeAspect="1"/>
            </p:cNvSpPr>
            <p:nvPr userDrawn="1"/>
          </p:nvSpPr>
          <p:spPr>
            <a:xfrm>
              <a:off x="7413840" y="12610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69" name="Ovaal 168">
              <a:extLst>
                <a:ext uri="{FF2B5EF4-FFF2-40B4-BE49-F238E27FC236}">
                  <a16:creationId xmlns:a16="http://schemas.microsoft.com/office/drawing/2014/main" id="{BB38614E-6D1A-A950-AF29-DF1F14E7D9E0}"/>
                </a:ext>
              </a:extLst>
            </p:cNvPr>
            <p:cNvSpPr>
              <a:spLocks noChangeAspect="1"/>
            </p:cNvSpPr>
            <p:nvPr userDrawn="1"/>
          </p:nvSpPr>
          <p:spPr>
            <a:xfrm>
              <a:off x="8720640" y="123912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0" name="Ovaal 169">
              <a:extLst>
                <a:ext uri="{FF2B5EF4-FFF2-40B4-BE49-F238E27FC236}">
                  <a16:creationId xmlns:a16="http://schemas.microsoft.com/office/drawing/2014/main" id="{C6957E3C-3750-6D58-423C-B294352695DF}"/>
                </a:ext>
              </a:extLst>
            </p:cNvPr>
            <p:cNvSpPr>
              <a:spLocks noChangeAspect="1"/>
            </p:cNvSpPr>
            <p:nvPr userDrawn="1"/>
          </p:nvSpPr>
          <p:spPr>
            <a:xfrm rot="10800000" flipH="1">
              <a:off x="9137520" y="121464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1" name="Rechthoek 170">
              <a:extLst>
                <a:ext uri="{FF2B5EF4-FFF2-40B4-BE49-F238E27FC236}">
                  <a16:creationId xmlns:a16="http://schemas.microsoft.com/office/drawing/2014/main" id="{E1390CBA-6DF0-B8ED-8D80-D6463C3E6175}"/>
                </a:ext>
              </a:extLst>
            </p:cNvPr>
            <p:cNvSpPr>
              <a:spLocks noChangeAspect="1"/>
            </p:cNvSpPr>
            <p:nvPr userDrawn="1"/>
          </p:nvSpPr>
          <p:spPr>
            <a:xfrm>
              <a:off x="7855200" y="12610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2" name="Ovaal 171">
              <a:extLst>
                <a:ext uri="{FF2B5EF4-FFF2-40B4-BE49-F238E27FC236}">
                  <a16:creationId xmlns:a16="http://schemas.microsoft.com/office/drawing/2014/main" id="{4B95CBE6-2391-4331-42ED-2FFF557F9423}"/>
                </a:ext>
              </a:extLst>
            </p:cNvPr>
            <p:cNvSpPr>
              <a:spLocks noChangeAspect="1"/>
            </p:cNvSpPr>
            <p:nvPr userDrawn="1"/>
          </p:nvSpPr>
          <p:spPr>
            <a:xfrm rot="10800000" flipH="1">
              <a:off x="9554400" y="119016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3" name="Rechthoek 172">
              <a:extLst>
                <a:ext uri="{FF2B5EF4-FFF2-40B4-BE49-F238E27FC236}">
                  <a16:creationId xmlns:a16="http://schemas.microsoft.com/office/drawing/2014/main" id="{387BA88D-3E70-4F96-2DC3-B5EAF5EB546F}"/>
                </a:ext>
              </a:extLst>
            </p:cNvPr>
            <p:cNvSpPr>
              <a:spLocks noChangeAspect="1"/>
            </p:cNvSpPr>
            <p:nvPr userDrawn="1"/>
          </p:nvSpPr>
          <p:spPr>
            <a:xfrm>
              <a:off x="8297640" y="12610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4" name="Rechthoek 173">
              <a:extLst>
                <a:ext uri="{FF2B5EF4-FFF2-40B4-BE49-F238E27FC236}">
                  <a16:creationId xmlns:a16="http://schemas.microsoft.com/office/drawing/2014/main" id="{12EE9FCA-9E69-AF0D-948E-8349DCE22B72}"/>
                </a:ext>
              </a:extLst>
            </p:cNvPr>
            <p:cNvSpPr>
              <a:spLocks noChangeAspect="1"/>
            </p:cNvSpPr>
            <p:nvPr userDrawn="1"/>
          </p:nvSpPr>
          <p:spPr>
            <a:xfrm>
              <a:off x="7413840" y="81396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5" name="Ovaal 174">
              <a:extLst>
                <a:ext uri="{FF2B5EF4-FFF2-40B4-BE49-F238E27FC236}">
                  <a16:creationId xmlns:a16="http://schemas.microsoft.com/office/drawing/2014/main" id="{30DE4124-D6C8-F23E-7147-44978A408877}"/>
                </a:ext>
              </a:extLst>
            </p:cNvPr>
            <p:cNvSpPr>
              <a:spLocks noChangeAspect="1"/>
            </p:cNvSpPr>
            <p:nvPr userDrawn="1"/>
          </p:nvSpPr>
          <p:spPr>
            <a:xfrm>
              <a:off x="8278560" y="79776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6" name="Ovaal 175">
              <a:extLst>
                <a:ext uri="{FF2B5EF4-FFF2-40B4-BE49-F238E27FC236}">
                  <a16:creationId xmlns:a16="http://schemas.microsoft.com/office/drawing/2014/main" id="{72856A4A-6FAE-3161-46EB-E71CBEABDFC4}"/>
                </a:ext>
              </a:extLst>
            </p:cNvPr>
            <p:cNvSpPr>
              <a:spLocks noChangeAspect="1"/>
            </p:cNvSpPr>
            <p:nvPr userDrawn="1"/>
          </p:nvSpPr>
          <p:spPr>
            <a:xfrm rot="10800000" flipH="1">
              <a:off x="8695440" y="77328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7" name="Rechthoek 176">
              <a:extLst>
                <a:ext uri="{FF2B5EF4-FFF2-40B4-BE49-F238E27FC236}">
                  <a16:creationId xmlns:a16="http://schemas.microsoft.com/office/drawing/2014/main" id="{D0389498-84B0-9EF3-13C1-1BC9684E345D}"/>
                </a:ext>
              </a:extLst>
            </p:cNvPr>
            <p:cNvSpPr>
              <a:spLocks noChangeAspect="1"/>
            </p:cNvSpPr>
            <p:nvPr userDrawn="1"/>
          </p:nvSpPr>
          <p:spPr>
            <a:xfrm>
              <a:off x="7855200" y="81396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8" name="Ovaal 177">
              <a:extLst>
                <a:ext uri="{FF2B5EF4-FFF2-40B4-BE49-F238E27FC236}">
                  <a16:creationId xmlns:a16="http://schemas.microsoft.com/office/drawing/2014/main" id="{A5D188F5-E5CF-9D69-43A9-823B1E6348CC}"/>
                </a:ext>
              </a:extLst>
            </p:cNvPr>
            <p:cNvSpPr>
              <a:spLocks noChangeAspect="1"/>
            </p:cNvSpPr>
            <p:nvPr userDrawn="1"/>
          </p:nvSpPr>
          <p:spPr>
            <a:xfrm rot="10800000" flipH="1">
              <a:off x="9112320" y="74880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79" name="Ovaal 178">
              <a:extLst>
                <a:ext uri="{FF2B5EF4-FFF2-40B4-BE49-F238E27FC236}">
                  <a16:creationId xmlns:a16="http://schemas.microsoft.com/office/drawing/2014/main" id="{3F95D5A0-AD8B-F2D8-A50E-C9E1EE45EA22}"/>
                </a:ext>
              </a:extLst>
            </p:cNvPr>
            <p:cNvSpPr>
              <a:spLocks noChangeAspect="1"/>
            </p:cNvSpPr>
            <p:nvPr userDrawn="1"/>
          </p:nvSpPr>
          <p:spPr>
            <a:xfrm rot="10800000" flipH="1">
              <a:off x="9529200" y="72432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0" name="Ovaal 179">
              <a:extLst>
                <a:ext uri="{FF2B5EF4-FFF2-40B4-BE49-F238E27FC236}">
                  <a16:creationId xmlns:a16="http://schemas.microsoft.com/office/drawing/2014/main" id="{2588E6F1-2A93-C35A-D465-1465F974A84E}"/>
                </a:ext>
              </a:extLst>
            </p:cNvPr>
            <p:cNvSpPr>
              <a:spLocks noChangeAspect="1"/>
            </p:cNvSpPr>
            <p:nvPr userDrawn="1"/>
          </p:nvSpPr>
          <p:spPr>
            <a:xfrm rot="10800000" flipH="1">
              <a:off x="9504720" y="280282"/>
              <a:ext cx="292320" cy="2923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1" name="Ovaal 180">
              <a:extLst>
                <a:ext uri="{FF2B5EF4-FFF2-40B4-BE49-F238E27FC236}">
                  <a16:creationId xmlns:a16="http://schemas.microsoft.com/office/drawing/2014/main" id="{0FC06511-1CFF-2497-1882-CE422A08C53A}"/>
                </a:ext>
              </a:extLst>
            </p:cNvPr>
            <p:cNvSpPr>
              <a:spLocks noChangeAspect="1"/>
            </p:cNvSpPr>
            <p:nvPr userDrawn="1"/>
          </p:nvSpPr>
          <p:spPr>
            <a:xfrm>
              <a:off x="7835760" y="356400"/>
              <a:ext cx="96480" cy="964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2" name="Ovaal 181">
              <a:extLst>
                <a:ext uri="{FF2B5EF4-FFF2-40B4-BE49-F238E27FC236}">
                  <a16:creationId xmlns:a16="http://schemas.microsoft.com/office/drawing/2014/main" id="{6B83E5BE-2377-50B1-61FA-A59E89F0F7F3}"/>
                </a:ext>
              </a:extLst>
            </p:cNvPr>
            <p:cNvSpPr>
              <a:spLocks noChangeAspect="1"/>
            </p:cNvSpPr>
            <p:nvPr userDrawn="1"/>
          </p:nvSpPr>
          <p:spPr>
            <a:xfrm rot="10800000" flipH="1">
              <a:off x="8254080" y="331920"/>
              <a:ext cx="145440" cy="1454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3" name="Rechthoek 182">
              <a:extLst>
                <a:ext uri="{FF2B5EF4-FFF2-40B4-BE49-F238E27FC236}">
                  <a16:creationId xmlns:a16="http://schemas.microsoft.com/office/drawing/2014/main" id="{B976608F-D152-FDB3-0ED1-83EFB42C3569}"/>
                </a:ext>
              </a:extLst>
            </p:cNvPr>
            <p:cNvSpPr>
              <a:spLocks noChangeAspect="1"/>
            </p:cNvSpPr>
            <p:nvPr userDrawn="1"/>
          </p:nvSpPr>
          <p:spPr>
            <a:xfrm>
              <a:off x="7412400" y="382680"/>
              <a:ext cx="52920" cy="5292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4" name="Ovaal 183">
              <a:extLst>
                <a:ext uri="{FF2B5EF4-FFF2-40B4-BE49-F238E27FC236}">
                  <a16:creationId xmlns:a16="http://schemas.microsoft.com/office/drawing/2014/main" id="{2A4C40C2-19CB-4A85-983C-B56E17D30C06}"/>
                </a:ext>
              </a:extLst>
            </p:cNvPr>
            <p:cNvSpPr>
              <a:spLocks noChangeAspect="1"/>
            </p:cNvSpPr>
            <p:nvPr userDrawn="1"/>
          </p:nvSpPr>
          <p:spPr>
            <a:xfrm rot="10800000" flipH="1">
              <a:off x="8670960" y="30744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5" name="Ovaal 184">
              <a:extLst>
                <a:ext uri="{FF2B5EF4-FFF2-40B4-BE49-F238E27FC236}">
                  <a16:creationId xmlns:a16="http://schemas.microsoft.com/office/drawing/2014/main" id="{C6F11FB0-837C-B7F1-BD87-535B7BAD0AA0}"/>
                </a:ext>
              </a:extLst>
            </p:cNvPr>
            <p:cNvSpPr>
              <a:spLocks noChangeAspect="1"/>
            </p:cNvSpPr>
            <p:nvPr userDrawn="1"/>
          </p:nvSpPr>
          <p:spPr>
            <a:xfrm rot="10800000" flipH="1">
              <a:off x="9087840" y="28296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6" name="Ovaal 185">
              <a:extLst>
                <a:ext uri="{FF2B5EF4-FFF2-40B4-BE49-F238E27FC236}">
                  <a16:creationId xmlns:a16="http://schemas.microsoft.com/office/drawing/2014/main" id="{C1E6E268-DFE6-EFD3-669E-67E6140B87B7}"/>
                </a:ext>
              </a:extLst>
            </p:cNvPr>
            <p:cNvSpPr>
              <a:spLocks noChangeAspect="1"/>
            </p:cNvSpPr>
            <p:nvPr userDrawn="1"/>
          </p:nvSpPr>
          <p:spPr>
            <a:xfrm>
              <a:off x="11323440" y="308520"/>
              <a:ext cx="194400" cy="1944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87" name="Ovaal 186">
              <a:extLst>
                <a:ext uri="{FF2B5EF4-FFF2-40B4-BE49-F238E27FC236}">
                  <a16:creationId xmlns:a16="http://schemas.microsoft.com/office/drawing/2014/main" id="{9015ECC1-AA46-D467-AE4F-0B98EFDE60A1}"/>
                </a:ext>
              </a:extLst>
            </p:cNvPr>
            <p:cNvSpPr>
              <a:spLocks noChangeAspect="1"/>
            </p:cNvSpPr>
            <p:nvPr userDrawn="1"/>
          </p:nvSpPr>
          <p:spPr>
            <a:xfrm>
              <a:off x="11296080" y="725400"/>
              <a:ext cx="243360" cy="2433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spTree>
    <p:extLst>
      <p:ext uri="{BB962C8B-B14F-4D97-AF65-F5344CB8AC3E}">
        <p14:creationId xmlns:p14="http://schemas.microsoft.com/office/powerpoint/2010/main" val="3589067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sclaimer – NL">
    <p:spTree>
      <p:nvGrpSpPr>
        <p:cNvPr id="1" name=""/>
        <p:cNvGrpSpPr/>
        <p:nvPr/>
      </p:nvGrpSpPr>
      <p:grpSpPr>
        <a:xfrm>
          <a:off x="0" y="0"/>
          <a:ext cx="0" cy="0"/>
          <a:chOff x="0" y="0"/>
          <a:chExt cx="0" cy="0"/>
        </a:xfrm>
      </p:grpSpPr>
      <p:sp>
        <p:nvSpPr>
          <p:cNvPr id="83" name="object 2">
            <a:extLst>
              <a:ext uri="{FF2B5EF4-FFF2-40B4-BE49-F238E27FC236}">
                <a16:creationId xmlns:a16="http://schemas.microsoft.com/office/drawing/2014/main" id="{1AEC873C-7D76-649C-B192-EB6A07F9166E}"/>
              </a:ext>
            </a:extLst>
          </p:cNvPr>
          <p:cNvSpPr/>
          <p:nvPr userDrawn="1"/>
        </p:nvSpPr>
        <p:spPr>
          <a:xfrm>
            <a:off x="360000" y="0"/>
            <a:ext cx="11430000" cy="5715000"/>
          </a:xfrm>
          <a:custGeom>
            <a:avLst/>
            <a:gdLst/>
            <a:ahLst/>
            <a:cxnLst/>
            <a:rect l="l" t="t" r="r" b="b"/>
            <a:pathLst>
              <a:path w="11430000" h="5715000">
                <a:moveTo>
                  <a:pt x="11430000" y="0"/>
                </a:moveTo>
                <a:lnTo>
                  <a:pt x="0" y="0"/>
                </a:lnTo>
                <a:lnTo>
                  <a:pt x="0" y="5715000"/>
                </a:lnTo>
                <a:lnTo>
                  <a:pt x="11430000" y="5715000"/>
                </a:lnTo>
                <a:lnTo>
                  <a:pt x="11430000" y="0"/>
                </a:lnTo>
                <a:close/>
              </a:path>
            </a:pathLst>
          </a:custGeom>
          <a:solidFill>
            <a:srgbClr val="003584"/>
          </a:solidFill>
        </p:spPr>
        <p:txBody>
          <a:bodyPr wrap="square" lIns="0" tIns="0" rIns="0" bIns="0" rtlCol="0"/>
          <a:lstStyle/>
          <a:p>
            <a:endParaRPr lang="de-DE" noProof="1"/>
          </a:p>
        </p:txBody>
      </p:sp>
      <p:grpSp>
        <p:nvGrpSpPr>
          <p:cNvPr id="84" name="Groep 83">
            <a:extLst>
              <a:ext uri="{FF2B5EF4-FFF2-40B4-BE49-F238E27FC236}">
                <a16:creationId xmlns:a16="http://schemas.microsoft.com/office/drawing/2014/main" id="{C47F0D18-4A15-A6FB-40D6-0B3ED5CCB9F6}"/>
              </a:ext>
            </a:extLst>
          </p:cNvPr>
          <p:cNvGrpSpPr/>
          <p:nvPr userDrawn="1"/>
        </p:nvGrpSpPr>
        <p:grpSpPr>
          <a:xfrm>
            <a:off x="7412400" y="234000"/>
            <a:ext cx="4178880" cy="1665360"/>
            <a:chOff x="7412400" y="234000"/>
            <a:chExt cx="4178880" cy="1665360"/>
          </a:xfrm>
          <a:solidFill>
            <a:srgbClr val="FFFFFF"/>
          </a:solidFill>
        </p:grpSpPr>
        <p:sp>
          <p:nvSpPr>
            <p:cNvPr id="85" name="Rechthoek 84">
              <a:extLst>
                <a:ext uri="{FF2B5EF4-FFF2-40B4-BE49-F238E27FC236}">
                  <a16:creationId xmlns:a16="http://schemas.microsoft.com/office/drawing/2014/main" id="{179F0211-8B10-39F1-3A57-0B68E9AAC3D3}"/>
                </a:ext>
              </a:extLst>
            </p:cNvPr>
            <p:cNvSpPr>
              <a:spLocks noChangeAspect="1"/>
            </p:cNvSpPr>
            <p:nvPr userDrawn="1"/>
          </p:nvSpPr>
          <p:spPr>
            <a:xfrm>
              <a:off x="7413840" y="170244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86" name="Rechthoek 85">
              <a:extLst>
                <a:ext uri="{FF2B5EF4-FFF2-40B4-BE49-F238E27FC236}">
                  <a16:creationId xmlns:a16="http://schemas.microsoft.com/office/drawing/2014/main" id="{B9829302-5E28-8386-51AD-B96F9D29D29F}"/>
                </a:ext>
              </a:extLst>
            </p:cNvPr>
            <p:cNvSpPr>
              <a:spLocks noChangeAspect="1"/>
            </p:cNvSpPr>
            <p:nvPr userDrawn="1"/>
          </p:nvSpPr>
          <p:spPr>
            <a:xfrm>
              <a:off x="7855200" y="170244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87" name="Rechthoek 86">
              <a:extLst>
                <a:ext uri="{FF2B5EF4-FFF2-40B4-BE49-F238E27FC236}">
                  <a16:creationId xmlns:a16="http://schemas.microsoft.com/office/drawing/2014/main" id="{ABCB4D72-95E6-5A9F-9A45-1A4A2C883D5A}"/>
                </a:ext>
              </a:extLst>
            </p:cNvPr>
            <p:cNvSpPr>
              <a:spLocks noChangeAspect="1"/>
            </p:cNvSpPr>
            <p:nvPr userDrawn="1"/>
          </p:nvSpPr>
          <p:spPr>
            <a:xfrm>
              <a:off x="8297640" y="170244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88" name="Ovaal 87">
              <a:extLst>
                <a:ext uri="{FF2B5EF4-FFF2-40B4-BE49-F238E27FC236}">
                  <a16:creationId xmlns:a16="http://schemas.microsoft.com/office/drawing/2014/main" id="{CA412EEE-C56D-2084-99C9-CB5C5AAB0FA3}"/>
                </a:ext>
              </a:extLst>
            </p:cNvPr>
            <p:cNvSpPr>
              <a:spLocks noChangeAspect="1"/>
            </p:cNvSpPr>
            <p:nvPr userDrawn="1"/>
          </p:nvSpPr>
          <p:spPr>
            <a:xfrm>
              <a:off x="9162720" y="168048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89" name="Ovaal 88">
              <a:extLst>
                <a:ext uri="{FF2B5EF4-FFF2-40B4-BE49-F238E27FC236}">
                  <a16:creationId xmlns:a16="http://schemas.microsoft.com/office/drawing/2014/main" id="{7FF187D5-2ED9-14CB-5578-02B1CFC661EF}"/>
                </a:ext>
              </a:extLst>
            </p:cNvPr>
            <p:cNvSpPr>
              <a:spLocks noChangeAspect="1"/>
            </p:cNvSpPr>
            <p:nvPr userDrawn="1"/>
          </p:nvSpPr>
          <p:spPr>
            <a:xfrm>
              <a:off x="9579600" y="165600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0" name="Ovaal 89">
              <a:extLst>
                <a:ext uri="{FF2B5EF4-FFF2-40B4-BE49-F238E27FC236}">
                  <a16:creationId xmlns:a16="http://schemas.microsoft.com/office/drawing/2014/main" id="{F305FAD5-640F-F540-E7DF-CD3A5E71207A}"/>
                </a:ext>
              </a:extLst>
            </p:cNvPr>
            <p:cNvSpPr>
              <a:spLocks noChangeAspect="1"/>
            </p:cNvSpPr>
            <p:nvPr userDrawn="1"/>
          </p:nvSpPr>
          <p:spPr>
            <a:xfrm>
              <a:off x="10856880" y="28296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1" name="Ovaal 90">
              <a:extLst>
                <a:ext uri="{FF2B5EF4-FFF2-40B4-BE49-F238E27FC236}">
                  <a16:creationId xmlns:a16="http://schemas.microsoft.com/office/drawing/2014/main" id="{B1E2FD4C-0303-C975-CD58-D680E31FEEE0}"/>
                </a:ext>
              </a:extLst>
            </p:cNvPr>
            <p:cNvSpPr>
              <a:spLocks noChangeAspect="1"/>
            </p:cNvSpPr>
            <p:nvPr userDrawn="1"/>
          </p:nvSpPr>
          <p:spPr>
            <a:xfrm>
              <a:off x="10832400" y="69984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2" name="Ovaal 91">
              <a:extLst>
                <a:ext uri="{FF2B5EF4-FFF2-40B4-BE49-F238E27FC236}">
                  <a16:creationId xmlns:a16="http://schemas.microsoft.com/office/drawing/2014/main" id="{B11E0F7A-1670-74C3-5C00-2ADCA3F11CB8}"/>
                </a:ext>
              </a:extLst>
            </p:cNvPr>
            <p:cNvSpPr>
              <a:spLocks noChangeAspect="1"/>
            </p:cNvSpPr>
            <p:nvPr userDrawn="1"/>
          </p:nvSpPr>
          <p:spPr>
            <a:xfrm>
              <a:off x="10807920" y="111672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3" name="Ovaal 92">
              <a:extLst>
                <a:ext uri="{FF2B5EF4-FFF2-40B4-BE49-F238E27FC236}">
                  <a16:creationId xmlns:a16="http://schemas.microsoft.com/office/drawing/2014/main" id="{67B146D8-E7A6-52D1-C9FC-FA6CBE5F9B15}"/>
                </a:ext>
              </a:extLst>
            </p:cNvPr>
            <p:cNvSpPr>
              <a:spLocks noChangeAspect="1"/>
            </p:cNvSpPr>
            <p:nvPr userDrawn="1"/>
          </p:nvSpPr>
          <p:spPr>
            <a:xfrm>
              <a:off x="10831680" y="158256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4" name="Ovaal 93">
              <a:extLst>
                <a:ext uri="{FF2B5EF4-FFF2-40B4-BE49-F238E27FC236}">
                  <a16:creationId xmlns:a16="http://schemas.microsoft.com/office/drawing/2014/main" id="{31D94770-0D65-3EB1-0800-7E564042E09A}"/>
                </a:ext>
              </a:extLst>
            </p:cNvPr>
            <p:cNvSpPr>
              <a:spLocks noChangeAspect="1"/>
            </p:cNvSpPr>
            <p:nvPr userDrawn="1"/>
          </p:nvSpPr>
          <p:spPr>
            <a:xfrm flipH="1">
              <a:off x="11274480" y="114120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5" name="Ovaal 94">
              <a:extLst>
                <a:ext uri="{FF2B5EF4-FFF2-40B4-BE49-F238E27FC236}">
                  <a16:creationId xmlns:a16="http://schemas.microsoft.com/office/drawing/2014/main" id="{79659B9D-444D-0DFC-BED8-889F7E058FA6}"/>
                </a:ext>
              </a:extLst>
            </p:cNvPr>
            <p:cNvSpPr>
              <a:spLocks noChangeAspect="1"/>
            </p:cNvSpPr>
            <p:nvPr userDrawn="1"/>
          </p:nvSpPr>
          <p:spPr>
            <a:xfrm flipH="1">
              <a:off x="11250000" y="155808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6" name="Ovaal 95">
              <a:extLst>
                <a:ext uri="{FF2B5EF4-FFF2-40B4-BE49-F238E27FC236}">
                  <a16:creationId xmlns:a16="http://schemas.microsoft.com/office/drawing/2014/main" id="{6C147D27-1BC5-474D-2B20-2E3FC553C44A}"/>
                </a:ext>
              </a:extLst>
            </p:cNvPr>
            <p:cNvSpPr>
              <a:spLocks noChangeAspect="1"/>
            </p:cNvSpPr>
            <p:nvPr userDrawn="1"/>
          </p:nvSpPr>
          <p:spPr>
            <a:xfrm rot="10800000" flipH="1">
              <a:off x="10413360" y="160704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7" name="Ovaal 96">
              <a:extLst>
                <a:ext uri="{FF2B5EF4-FFF2-40B4-BE49-F238E27FC236}">
                  <a16:creationId xmlns:a16="http://schemas.microsoft.com/office/drawing/2014/main" id="{60EECBA3-319E-9D62-6F34-2D69711A4B9D}"/>
                </a:ext>
              </a:extLst>
            </p:cNvPr>
            <p:cNvSpPr>
              <a:spLocks noChangeAspect="1"/>
            </p:cNvSpPr>
            <p:nvPr userDrawn="1"/>
          </p:nvSpPr>
          <p:spPr>
            <a:xfrm rot="10800000" flipH="1">
              <a:off x="10389600" y="114120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8" name="Ovaal 97">
              <a:extLst>
                <a:ext uri="{FF2B5EF4-FFF2-40B4-BE49-F238E27FC236}">
                  <a16:creationId xmlns:a16="http://schemas.microsoft.com/office/drawing/2014/main" id="{0669E76B-FDE0-02A7-1244-44B9219AA09C}"/>
                </a:ext>
              </a:extLst>
            </p:cNvPr>
            <p:cNvSpPr>
              <a:spLocks noChangeAspect="1"/>
            </p:cNvSpPr>
            <p:nvPr userDrawn="1"/>
          </p:nvSpPr>
          <p:spPr>
            <a:xfrm rot="10800000" flipH="1">
              <a:off x="10365840" y="67536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9" name="Ovaal 98">
              <a:extLst>
                <a:ext uri="{FF2B5EF4-FFF2-40B4-BE49-F238E27FC236}">
                  <a16:creationId xmlns:a16="http://schemas.microsoft.com/office/drawing/2014/main" id="{DF17319D-E8BA-BB24-E413-3DB8B8AF18CC}"/>
                </a:ext>
              </a:extLst>
            </p:cNvPr>
            <p:cNvSpPr>
              <a:spLocks noChangeAspect="1"/>
            </p:cNvSpPr>
            <p:nvPr userDrawn="1"/>
          </p:nvSpPr>
          <p:spPr>
            <a:xfrm rot="10800000" flipH="1">
              <a:off x="10390320" y="25848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0" name="Ovaal 99">
              <a:extLst>
                <a:ext uri="{FF2B5EF4-FFF2-40B4-BE49-F238E27FC236}">
                  <a16:creationId xmlns:a16="http://schemas.microsoft.com/office/drawing/2014/main" id="{7FF0FC3F-EEE1-1823-3648-7D390755565F}"/>
                </a:ext>
              </a:extLst>
            </p:cNvPr>
            <p:cNvSpPr>
              <a:spLocks noChangeAspect="1"/>
            </p:cNvSpPr>
            <p:nvPr userDrawn="1"/>
          </p:nvSpPr>
          <p:spPr>
            <a:xfrm rot="10800000" flipH="1">
              <a:off x="9996480" y="163152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1" name="Ovaal 100">
              <a:extLst>
                <a:ext uri="{FF2B5EF4-FFF2-40B4-BE49-F238E27FC236}">
                  <a16:creationId xmlns:a16="http://schemas.microsoft.com/office/drawing/2014/main" id="{E2D5C845-23E8-941C-93BB-4F6DE0C5187B}"/>
                </a:ext>
              </a:extLst>
            </p:cNvPr>
            <p:cNvSpPr>
              <a:spLocks noChangeAspect="1"/>
            </p:cNvSpPr>
            <p:nvPr userDrawn="1"/>
          </p:nvSpPr>
          <p:spPr>
            <a:xfrm rot="10800000" flipH="1">
              <a:off x="9971280" y="116568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2" name="Ovaal 101">
              <a:extLst>
                <a:ext uri="{FF2B5EF4-FFF2-40B4-BE49-F238E27FC236}">
                  <a16:creationId xmlns:a16="http://schemas.microsoft.com/office/drawing/2014/main" id="{A4F8D9C0-1F22-CB77-8EF1-4458ED465A78}"/>
                </a:ext>
              </a:extLst>
            </p:cNvPr>
            <p:cNvSpPr>
              <a:spLocks noChangeAspect="1"/>
            </p:cNvSpPr>
            <p:nvPr userDrawn="1"/>
          </p:nvSpPr>
          <p:spPr>
            <a:xfrm rot="10800000" flipH="1">
              <a:off x="9947520" y="69984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3" name="Ovaal 102">
              <a:extLst>
                <a:ext uri="{FF2B5EF4-FFF2-40B4-BE49-F238E27FC236}">
                  <a16:creationId xmlns:a16="http://schemas.microsoft.com/office/drawing/2014/main" id="{626E7F7A-941E-6752-8C27-B0D34FFA068C}"/>
                </a:ext>
              </a:extLst>
            </p:cNvPr>
            <p:cNvSpPr>
              <a:spLocks noChangeAspect="1"/>
            </p:cNvSpPr>
            <p:nvPr userDrawn="1"/>
          </p:nvSpPr>
          <p:spPr>
            <a:xfrm rot="10800000" flipH="1">
              <a:off x="9923040" y="23400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4" name="Rechthoek 103">
              <a:extLst>
                <a:ext uri="{FF2B5EF4-FFF2-40B4-BE49-F238E27FC236}">
                  <a16:creationId xmlns:a16="http://schemas.microsoft.com/office/drawing/2014/main" id="{C5C01C87-1341-390F-634C-BF09FD0AB02E}"/>
                </a:ext>
              </a:extLst>
            </p:cNvPr>
            <p:cNvSpPr>
              <a:spLocks noChangeAspect="1"/>
            </p:cNvSpPr>
            <p:nvPr userDrawn="1"/>
          </p:nvSpPr>
          <p:spPr>
            <a:xfrm>
              <a:off x="8740440" y="170244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5" name="Rechthoek 104">
              <a:extLst>
                <a:ext uri="{FF2B5EF4-FFF2-40B4-BE49-F238E27FC236}">
                  <a16:creationId xmlns:a16="http://schemas.microsoft.com/office/drawing/2014/main" id="{815A3C51-904E-CBC2-76BC-21371EE3F38A}"/>
                </a:ext>
              </a:extLst>
            </p:cNvPr>
            <p:cNvSpPr>
              <a:spLocks noChangeAspect="1"/>
            </p:cNvSpPr>
            <p:nvPr userDrawn="1"/>
          </p:nvSpPr>
          <p:spPr>
            <a:xfrm>
              <a:off x="741384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6" name="Ovaal 105">
              <a:extLst>
                <a:ext uri="{FF2B5EF4-FFF2-40B4-BE49-F238E27FC236}">
                  <a16:creationId xmlns:a16="http://schemas.microsoft.com/office/drawing/2014/main" id="{000ED850-0857-DD3C-10F8-9A9835C0432B}"/>
                </a:ext>
              </a:extLst>
            </p:cNvPr>
            <p:cNvSpPr>
              <a:spLocks noChangeAspect="1"/>
            </p:cNvSpPr>
            <p:nvPr userDrawn="1"/>
          </p:nvSpPr>
          <p:spPr>
            <a:xfrm>
              <a:off x="8720640" y="123912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7" name="Ovaal 106">
              <a:extLst>
                <a:ext uri="{FF2B5EF4-FFF2-40B4-BE49-F238E27FC236}">
                  <a16:creationId xmlns:a16="http://schemas.microsoft.com/office/drawing/2014/main" id="{36EBFC23-1C9B-4ADA-E549-F4C535311B10}"/>
                </a:ext>
              </a:extLst>
            </p:cNvPr>
            <p:cNvSpPr>
              <a:spLocks noChangeAspect="1"/>
            </p:cNvSpPr>
            <p:nvPr userDrawn="1"/>
          </p:nvSpPr>
          <p:spPr>
            <a:xfrm rot="10800000" flipH="1">
              <a:off x="9137520" y="121464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8" name="Rechthoek 107">
              <a:extLst>
                <a:ext uri="{FF2B5EF4-FFF2-40B4-BE49-F238E27FC236}">
                  <a16:creationId xmlns:a16="http://schemas.microsoft.com/office/drawing/2014/main" id="{D57B1B9B-F768-1C8E-E247-C4DB698A9588}"/>
                </a:ext>
              </a:extLst>
            </p:cNvPr>
            <p:cNvSpPr>
              <a:spLocks noChangeAspect="1"/>
            </p:cNvSpPr>
            <p:nvPr userDrawn="1"/>
          </p:nvSpPr>
          <p:spPr>
            <a:xfrm>
              <a:off x="785520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9" name="Ovaal 108">
              <a:extLst>
                <a:ext uri="{FF2B5EF4-FFF2-40B4-BE49-F238E27FC236}">
                  <a16:creationId xmlns:a16="http://schemas.microsoft.com/office/drawing/2014/main" id="{1884F1B3-397E-D4C4-FE11-1CAFBB4C82AF}"/>
                </a:ext>
              </a:extLst>
            </p:cNvPr>
            <p:cNvSpPr>
              <a:spLocks noChangeAspect="1"/>
            </p:cNvSpPr>
            <p:nvPr userDrawn="1"/>
          </p:nvSpPr>
          <p:spPr>
            <a:xfrm rot="10800000" flipH="1">
              <a:off x="9554400" y="119016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0" name="Rechthoek 109">
              <a:extLst>
                <a:ext uri="{FF2B5EF4-FFF2-40B4-BE49-F238E27FC236}">
                  <a16:creationId xmlns:a16="http://schemas.microsoft.com/office/drawing/2014/main" id="{95B6C26B-237D-7334-9698-66936DAE028C}"/>
                </a:ext>
              </a:extLst>
            </p:cNvPr>
            <p:cNvSpPr>
              <a:spLocks noChangeAspect="1"/>
            </p:cNvSpPr>
            <p:nvPr userDrawn="1"/>
          </p:nvSpPr>
          <p:spPr>
            <a:xfrm>
              <a:off x="829764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1" name="Rechthoek 110">
              <a:extLst>
                <a:ext uri="{FF2B5EF4-FFF2-40B4-BE49-F238E27FC236}">
                  <a16:creationId xmlns:a16="http://schemas.microsoft.com/office/drawing/2014/main" id="{14EA613E-6389-4D9C-61B3-3B831F3E1A52}"/>
                </a:ext>
              </a:extLst>
            </p:cNvPr>
            <p:cNvSpPr>
              <a:spLocks noChangeAspect="1"/>
            </p:cNvSpPr>
            <p:nvPr userDrawn="1"/>
          </p:nvSpPr>
          <p:spPr>
            <a:xfrm>
              <a:off x="7413840" y="81396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2" name="Ovaal 111">
              <a:extLst>
                <a:ext uri="{FF2B5EF4-FFF2-40B4-BE49-F238E27FC236}">
                  <a16:creationId xmlns:a16="http://schemas.microsoft.com/office/drawing/2014/main" id="{FE96AA1A-78D3-3F39-845E-91DDA9803951}"/>
                </a:ext>
              </a:extLst>
            </p:cNvPr>
            <p:cNvSpPr>
              <a:spLocks noChangeAspect="1"/>
            </p:cNvSpPr>
            <p:nvPr userDrawn="1"/>
          </p:nvSpPr>
          <p:spPr>
            <a:xfrm>
              <a:off x="8278560" y="79776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3" name="Ovaal 112">
              <a:extLst>
                <a:ext uri="{FF2B5EF4-FFF2-40B4-BE49-F238E27FC236}">
                  <a16:creationId xmlns:a16="http://schemas.microsoft.com/office/drawing/2014/main" id="{AF126173-867A-24D1-8EA7-80C953804E4C}"/>
                </a:ext>
              </a:extLst>
            </p:cNvPr>
            <p:cNvSpPr>
              <a:spLocks noChangeAspect="1"/>
            </p:cNvSpPr>
            <p:nvPr userDrawn="1"/>
          </p:nvSpPr>
          <p:spPr>
            <a:xfrm rot="10800000" flipH="1">
              <a:off x="8695440" y="77328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4" name="Rechthoek 113">
              <a:extLst>
                <a:ext uri="{FF2B5EF4-FFF2-40B4-BE49-F238E27FC236}">
                  <a16:creationId xmlns:a16="http://schemas.microsoft.com/office/drawing/2014/main" id="{FCA7ED08-1AE1-7116-690A-02388342AD38}"/>
                </a:ext>
              </a:extLst>
            </p:cNvPr>
            <p:cNvSpPr>
              <a:spLocks noChangeAspect="1"/>
            </p:cNvSpPr>
            <p:nvPr userDrawn="1"/>
          </p:nvSpPr>
          <p:spPr>
            <a:xfrm>
              <a:off x="7855200" y="81396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5" name="Ovaal 114">
              <a:extLst>
                <a:ext uri="{FF2B5EF4-FFF2-40B4-BE49-F238E27FC236}">
                  <a16:creationId xmlns:a16="http://schemas.microsoft.com/office/drawing/2014/main" id="{13195130-13CF-4383-12AD-5680C496E623}"/>
                </a:ext>
              </a:extLst>
            </p:cNvPr>
            <p:cNvSpPr>
              <a:spLocks noChangeAspect="1"/>
            </p:cNvSpPr>
            <p:nvPr userDrawn="1"/>
          </p:nvSpPr>
          <p:spPr>
            <a:xfrm rot="10800000" flipH="1">
              <a:off x="9112320" y="74880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6" name="Ovaal 115">
              <a:extLst>
                <a:ext uri="{FF2B5EF4-FFF2-40B4-BE49-F238E27FC236}">
                  <a16:creationId xmlns:a16="http://schemas.microsoft.com/office/drawing/2014/main" id="{92F2281E-EFC5-874B-005C-42305F59E656}"/>
                </a:ext>
              </a:extLst>
            </p:cNvPr>
            <p:cNvSpPr>
              <a:spLocks noChangeAspect="1"/>
            </p:cNvSpPr>
            <p:nvPr userDrawn="1"/>
          </p:nvSpPr>
          <p:spPr>
            <a:xfrm rot="10800000" flipH="1">
              <a:off x="9529200" y="72432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7" name="Ovaal 116">
              <a:extLst>
                <a:ext uri="{FF2B5EF4-FFF2-40B4-BE49-F238E27FC236}">
                  <a16:creationId xmlns:a16="http://schemas.microsoft.com/office/drawing/2014/main" id="{E8139342-28CC-3D05-10F0-70B19A54DCD4}"/>
                </a:ext>
              </a:extLst>
            </p:cNvPr>
            <p:cNvSpPr>
              <a:spLocks noChangeAspect="1"/>
            </p:cNvSpPr>
            <p:nvPr userDrawn="1"/>
          </p:nvSpPr>
          <p:spPr>
            <a:xfrm rot="10800000" flipH="1">
              <a:off x="9504720" y="280282"/>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8" name="Ovaal 117">
              <a:extLst>
                <a:ext uri="{FF2B5EF4-FFF2-40B4-BE49-F238E27FC236}">
                  <a16:creationId xmlns:a16="http://schemas.microsoft.com/office/drawing/2014/main" id="{37B59975-FEDF-17E4-8DBA-7078DE93E06B}"/>
                </a:ext>
              </a:extLst>
            </p:cNvPr>
            <p:cNvSpPr>
              <a:spLocks noChangeAspect="1"/>
            </p:cNvSpPr>
            <p:nvPr userDrawn="1"/>
          </p:nvSpPr>
          <p:spPr>
            <a:xfrm>
              <a:off x="7835760" y="35640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9" name="Ovaal 118">
              <a:extLst>
                <a:ext uri="{FF2B5EF4-FFF2-40B4-BE49-F238E27FC236}">
                  <a16:creationId xmlns:a16="http://schemas.microsoft.com/office/drawing/2014/main" id="{CE12C7F0-C4F2-D42E-6353-D81570B24F83}"/>
                </a:ext>
              </a:extLst>
            </p:cNvPr>
            <p:cNvSpPr>
              <a:spLocks noChangeAspect="1"/>
            </p:cNvSpPr>
            <p:nvPr userDrawn="1"/>
          </p:nvSpPr>
          <p:spPr>
            <a:xfrm rot="10800000" flipH="1">
              <a:off x="8254080" y="33192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0" name="Rechthoek 119">
              <a:extLst>
                <a:ext uri="{FF2B5EF4-FFF2-40B4-BE49-F238E27FC236}">
                  <a16:creationId xmlns:a16="http://schemas.microsoft.com/office/drawing/2014/main" id="{D5D1C48C-A2B1-FF1E-ED36-2C12F2EF6898}"/>
                </a:ext>
              </a:extLst>
            </p:cNvPr>
            <p:cNvSpPr>
              <a:spLocks noChangeAspect="1"/>
            </p:cNvSpPr>
            <p:nvPr userDrawn="1"/>
          </p:nvSpPr>
          <p:spPr>
            <a:xfrm>
              <a:off x="7412400" y="3826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1" name="Ovaal 120">
              <a:extLst>
                <a:ext uri="{FF2B5EF4-FFF2-40B4-BE49-F238E27FC236}">
                  <a16:creationId xmlns:a16="http://schemas.microsoft.com/office/drawing/2014/main" id="{553D292A-253F-266A-57CE-EFD4C3314471}"/>
                </a:ext>
              </a:extLst>
            </p:cNvPr>
            <p:cNvSpPr>
              <a:spLocks noChangeAspect="1"/>
            </p:cNvSpPr>
            <p:nvPr userDrawn="1"/>
          </p:nvSpPr>
          <p:spPr>
            <a:xfrm rot="10800000" flipH="1">
              <a:off x="8670960" y="30744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2" name="Ovaal 121">
              <a:extLst>
                <a:ext uri="{FF2B5EF4-FFF2-40B4-BE49-F238E27FC236}">
                  <a16:creationId xmlns:a16="http://schemas.microsoft.com/office/drawing/2014/main" id="{518BCB4C-78B7-D2FE-833A-0257195F70A4}"/>
                </a:ext>
              </a:extLst>
            </p:cNvPr>
            <p:cNvSpPr>
              <a:spLocks noChangeAspect="1"/>
            </p:cNvSpPr>
            <p:nvPr userDrawn="1"/>
          </p:nvSpPr>
          <p:spPr>
            <a:xfrm rot="10800000" flipH="1">
              <a:off x="9087840" y="28296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3" name="Ovaal 122">
              <a:extLst>
                <a:ext uri="{FF2B5EF4-FFF2-40B4-BE49-F238E27FC236}">
                  <a16:creationId xmlns:a16="http://schemas.microsoft.com/office/drawing/2014/main" id="{6606246A-FF6B-A831-9453-425A3B68E07E}"/>
                </a:ext>
              </a:extLst>
            </p:cNvPr>
            <p:cNvSpPr>
              <a:spLocks noChangeAspect="1"/>
            </p:cNvSpPr>
            <p:nvPr userDrawn="1"/>
          </p:nvSpPr>
          <p:spPr>
            <a:xfrm>
              <a:off x="11323440" y="30852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4" name="Ovaal 123">
              <a:extLst>
                <a:ext uri="{FF2B5EF4-FFF2-40B4-BE49-F238E27FC236}">
                  <a16:creationId xmlns:a16="http://schemas.microsoft.com/office/drawing/2014/main" id="{B0ECD4F8-56A2-8CF6-20AE-FDB46D0ABE2C}"/>
                </a:ext>
              </a:extLst>
            </p:cNvPr>
            <p:cNvSpPr>
              <a:spLocks noChangeAspect="1"/>
            </p:cNvSpPr>
            <p:nvPr userDrawn="1"/>
          </p:nvSpPr>
          <p:spPr>
            <a:xfrm>
              <a:off x="11296080" y="72540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1"/>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1" dirty="0" smtClean="0"/>
              <a:pPr/>
              <a:t>‹Nr.›</a:t>
            </a:fld>
            <a:endParaRPr lang="de-DE" noProof="1"/>
          </a:p>
        </p:txBody>
      </p:sp>
      <p:sp>
        <p:nvSpPr>
          <p:cNvPr id="46" name="Tekstvak 45">
            <a:extLst>
              <a:ext uri="{FF2B5EF4-FFF2-40B4-BE49-F238E27FC236}">
                <a16:creationId xmlns:a16="http://schemas.microsoft.com/office/drawing/2014/main" id="{88D4F200-B5CD-A41B-3A8D-D61CEFC5B606}"/>
              </a:ext>
            </a:extLst>
          </p:cNvPr>
          <p:cNvSpPr txBox="1"/>
          <p:nvPr userDrawn="1"/>
        </p:nvSpPr>
        <p:spPr>
          <a:xfrm>
            <a:off x="756000" y="331560"/>
            <a:ext cx="2660524" cy="430503"/>
          </a:xfrm>
          <a:prstGeom prst="rect">
            <a:avLst/>
          </a:prstGeom>
          <a:noFill/>
        </p:spPr>
        <p:txBody>
          <a:bodyPr wrap="square" lIns="0" tIns="0" rIns="0" bIns="0" rtlCol="0" anchor="t">
            <a:noAutofit/>
          </a:bodyPr>
          <a:lstStyle/>
          <a:p>
            <a:pPr>
              <a:lnSpc>
                <a:spcPct val="90000"/>
              </a:lnSpc>
            </a:pPr>
            <a:r>
              <a:rPr lang="de-DE" sz="3000" b="1" noProof="1">
                <a:solidFill>
                  <a:schemeClr val="bg1"/>
                </a:solidFill>
                <a:latin typeface="Arial" panose="020B0604020202020204" pitchFamily="34" charset="0"/>
                <a:cs typeface="Arial" panose="020B0604020202020204" pitchFamily="34" charset="0"/>
              </a:rPr>
              <a:t>Disclaimer</a:t>
            </a:r>
          </a:p>
        </p:txBody>
      </p:sp>
      <p:sp>
        <p:nvSpPr>
          <p:cNvPr id="47" name="TextBox 5">
            <a:extLst>
              <a:ext uri="{FF2B5EF4-FFF2-40B4-BE49-F238E27FC236}">
                <a16:creationId xmlns:a16="http://schemas.microsoft.com/office/drawing/2014/main" id="{AF101C2B-6C3D-3C08-1C20-973E65134B50}"/>
              </a:ext>
            </a:extLst>
          </p:cNvPr>
          <p:cNvSpPr txBox="1"/>
          <p:nvPr userDrawn="1"/>
        </p:nvSpPr>
        <p:spPr>
          <a:xfrm>
            <a:off x="756000" y="2674630"/>
            <a:ext cx="7341600" cy="2693045"/>
          </a:xfrm>
          <a:prstGeom prst="rect">
            <a:avLst/>
          </a:prstGeom>
          <a:noFill/>
        </p:spPr>
        <p:txBody>
          <a:bodyPr wrap="square" lIns="0" tIns="0" rIns="0" bIns="0" rtlCol="0" anchor="b" anchorCtr="0">
            <a:noAutofit/>
          </a:bodyPr>
          <a:lstStyle/>
          <a:p>
            <a:pPr algn="l">
              <a:lnSpc>
                <a:spcPts val="1800"/>
              </a:lnSpc>
              <a:spcBef>
                <a:spcPts val="1800"/>
              </a:spcBef>
              <a:spcAft>
                <a:spcPts val="0"/>
              </a:spcAft>
            </a:pPr>
            <a:r>
              <a:rPr lang="de-DE" sz="1400" kern="1400" baseline="0" noProof="1">
                <a:solidFill>
                  <a:schemeClr val="bg1"/>
                </a:solidFill>
                <a:latin typeface="Arial" panose="020B0604020202020204" pitchFamily="34" charset="0"/>
                <a:cs typeface="Arial" panose="020B0604020202020204" pitchFamily="34" charset="0"/>
              </a:rPr>
              <a:t>Deze presentatie wordt u aangeboden door TenneT TSO B.V. (“TenneT”). De inhoud ervan - alle teksten, beelden en geluiden - is beschermd op grond van de auteurswet. Van de inhoud van deze presentatie mag niets worden gekopieerd, tenzij daartoe expliciet door TenneT mogelijkheden worden geboden en aan de inhoud mag niets worden veranderd. TenneT zet zich in voor een juiste en actuele informatieverstrekking, maar geeft ter zake geen garanties voor juistheid, nauwkeurigheid en volledigheid.</a:t>
            </a:r>
          </a:p>
          <a:p>
            <a:pPr algn="l">
              <a:lnSpc>
                <a:spcPts val="1800"/>
              </a:lnSpc>
              <a:spcBef>
                <a:spcPts val="1800"/>
              </a:spcBef>
              <a:spcAft>
                <a:spcPts val="0"/>
              </a:spcAft>
            </a:pPr>
            <a:r>
              <a:rPr lang="de-DE" sz="1400" kern="1400" baseline="0" noProof="1">
                <a:solidFill>
                  <a:schemeClr val="bg1"/>
                </a:solidFill>
                <a:latin typeface="Arial" panose="020B0604020202020204" pitchFamily="34" charset="0"/>
                <a:cs typeface="Arial" panose="020B0604020202020204" pitchFamily="34" charset="0"/>
              </a:rPr>
              <a:t>TenneT aanvaardt geen aansprakelijkheid voor (vermeende) schade, voortvloeiend uit deze presentatie, noch voor de gevolgen van activiteiten die worden ondernomen op basis van gegevens en informatie op deze presentatie.</a:t>
            </a:r>
          </a:p>
        </p:txBody>
      </p:sp>
    </p:spTree>
    <p:extLst>
      <p:ext uri="{BB962C8B-B14F-4D97-AF65-F5344CB8AC3E}">
        <p14:creationId xmlns:p14="http://schemas.microsoft.com/office/powerpoint/2010/main" val="31774188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sclaimer – EN">
    <p:spTree>
      <p:nvGrpSpPr>
        <p:cNvPr id="1" name=""/>
        <p:cNvGrpSpPr/>
        <p:nvPr/>
      </p:nvGrpSpPr>
      <p:grpSpPr>
        <a:xfrm>
          <a:off x="0" y="0"/>
          <a:ext cx="0" cy="0"/>
          <a:chOff x="0" y="0"/>
          <a:chExt cx="0" cy="0"/>
        </a:xfrm>
      </p:grpSpPr>
      <p:sp>
        <p:nvSpPr>
          <p:cNvPr id="83" name="object 2">
            <a:extLst>
              <a:ext uri="{FF2B5EF4-FFF2-40B4-BE49-F238E27FC236}">
                <a16:creationId xmlns:a16="http://schemas.microsoft.com/office/drawing/2014/main" id="{1AEC873C-7D76-649C-B192-EB6A07F9166E}"/>
              </a:ext>
            </a:extLst>
          </p:cNvPr>
          <p:cNvSpPr/>
          <p:nvPr userDrawn="1"/>
        </p:nvSpPr>
        <p:spPr>
          <a:xfrm>
            <a:off x="360000" y="0"/>
            <a:ext cx="11430000" cy="5715000"/>
          </a:xfrm>
          <a:custGeom>
            <a:avLst/>
            <a:gdLst/>
            <a:ahLst/>
            <a:cxnLst/>
            <a:rect l="l" t="t" r="r" b="b"/>
            <a:pathLst>
              <a:path w="11430000" h="5715000">
                <a:moveTo>
                  <a:pt x="11430000" y="0"/>
                </a:moveTo>
                <a:lnTo>
                  <a:pt x="0" y="0"/>
                </a:lnTo>
                <a:lnTo>
                  <a:pt x="0" y="5715000"/>
                </a:lnTo>
                <a:lnTo>
                  <a:pt x="11430000" y="5715000"/>
                </a:lnTo>
                <a:lnTo>
                  <a:pt x="11430000" y="0"/>
                </a:lnTo>
                <a:close/>
              </a:path>
            </a:pathLst>
          </a:custGeom>
          <a:solidFill>
            <a:srgbClr val="003584"/>
          </a:solidFill>
        </p:spPr>
        <p:txBody>
          <a:bodyPr wrap="square" lIns="0" tIns="0" rIns="0" bIns="0" rtlCol="0"/>
          <a:lstStyle/>
          <a:p>
            <a:endParaRPr lang="de-DE" noProof="1"/>
          </a:p>
        </p:txBody>
      </p:sp>
      <p:grpSp>
        <p:nvGrpSpPr>
          <p:cNvPr id="84" name="Groep 83">
            <a:extLst>
              <a:ext uri="{FF2B5EF4-FFF2-40B4-BE49-F238E27FC236}">
                <a16:creationId xmlns:a16="http://schemas.microsoft.com/office/drawing/2014/main" id="{C47F0D18-4A15-A6FB-40D6-0B3ED5CCB9F6}"/>
              </a:ext>
            </a:extLst>
          </p:cNvPr>
          <p:cNvGrpSpPr/>
          <p:nvPr userDrawn="1"/>
        </p:nvGrpSpPr>
        <p:grpSpPr>
          <a:xfrm>
            <a:off x="7412400" y="234000"/>
            <a:ext cx="4178880" cy="1665360"/>
            <a:chOff x="7412400" y="234000"/>
            <a:chExt cx="4178880" cy="1665360"/>
          </a:xfrm>
          <a:solidFill>
            <a:srgbClr val="FFFFFF"/>
          </a:solidFill>
        </p:grpSpPr>
        <p:sp>
          <p:nvSpPr>
            <p:cNvPr id="85" name="Rechthoek 84">
              <a:extLst>
                <a:ext uri="{FF2B5EF4-FFF2-40B4-BE49-F238E27FC236}">
                  <a16:creationId xmlns:a16="http://schemas.microsoft.com/office/drawing/2014/main" id="{179F0211-8B10-39F1-3A57-0B68E9AAC3D3}"/>
                </a:ext>
              </a:extLst>
            </p:cNvPr>
            <p:cNvSpPr>
              <a:spLocks noChangeAspect="1"/>
            </p:cNvSpPr>
            <p:nvPr userDrawn="1"/>
          </p:nvSpPr>
          <p:spPr>
            <a:xfrm>
              <a:off x="7413840" y="170244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86" name="Rechthoek 85">
              <a:extLst>
                <a:ext uri="{FF2B5EF4-FFF2-40B4-BE49-F238E27FC236}">
                  <a16:creationId xmlns:a16="http://schemas.microsoft.com/office/drawing/2014/main" id="{B9829302-5E28-8386-51AD-B96F9D29D29F}"/>
                </a:ext>
              </a:extLst>
            </p:cNvPr>
            <p:cNvSpPr>
              <a:spLocks noChangeAspect="1"/>
            </p:cNvSpPr>
            <p:nvPr userDrawn="1"/>
          </p:nvSpPr>
          <p:spPr>
            <a:xfrm>
              <a:off x="7855200" y="170244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87" name="Rechthoek 86">
              <a:extLst>
                <a:ext uri="{FF2B5EF4-FFF2-40B4-BE49-F238E27FC236}">
                  <a16:creationId xmlns:a16="http://schemas.microsoft.com/office/drawing/2014/main" id="{ABCB4D72-95E6-5A9F-9A45-1A4A2C883D5A}"/>
                </a:ext>
              </a:extLst>
            </p:cNvPr>
            <p:cNvSpPr>
              <a:spLocks noChangeAspect="1"/>
            </p:cNvSpPr>
            <p:nvPr userDrawn="1"/>
          </p:nvSpPr>
          <p:spPr>
            <a:xfrm>
              <a:off x="8297640" y="170244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88" name="Ovaal 87">
              <a:extLst>
                <a:ext uri="{FF2B5EF4-FFF2-40B4-BE49-F238E27FC236}">
                  <a16:creationId xmlns:a16="http://schemas.microsoft.com/office/drawing/2014/main" id="{CA412EEE-C56D-2084-99C9-CB5C5AAB0FA3}"/>
                </a:ext>
              </a:extLst>
            </p:cNvPr>
            <p:cNvSpPr>
              <a:spLocks noChangeAspect="1"/>
            </p:cNvSpPr>
            <p:nvPr userDrawn="1"/>
          </p:nvSpPr>
          <p:spPr>
            <a:xfrm>
              <a:off x="9162720" y="168048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89" name="Ovaal 88">
              <a:extLst>
                <a:ext uri="{FF2B5EF4-FFF2-40B4-BE49-F238E27FC236}">
                  <a16:creationId xmlns:a16="http://schemas.microsoft.com/office/drawing/2014/main" id="{7FF187D5-2ED9-14CB-5578-02B1CFC661EF}"/>
                </a:ext>
              </a:extLst>
            </p:cNvPr>
            <p:cNvSpPr>
              <a:spLocks noChangeAspect="1"/>
            </p:cNvSpPr>
            <p:nvPr userDrawn="1"/>
          </p:nvSpPr>
          <p:spPr>
            <a:xfrm>
              <a:off x="9579600" y="165600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0" name="Ovaal 89">
              <a:extLst>
                <a:ext uri="{FF2B5EF4-FFF2-40B4-BE49-F238E27FC236}">
                  <a16:creationId xmlns:a16="http://schemas.microsoft.com/office/drawing/2014/main" id="{F305FAD5-640F-F540-E7DF-CD3A5E71207A}"/>
                </a:ext>
              </a:extLst>
            </p:cNvPr>
            <p:cNvSpPr>
              <a:spLocks noChangeAspect="1"/>
            </p:cNvSpPr>
            <p:nvPr userDrawn="1"/>
          </p:nvSpPr>
          <p:spPr>
            <a:xfrm>
              <a:off x="10856880" y="28296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1" name="Ovaal 90">
              <a:extLst>
                <a:ext uri="{FF2B5EF4-FFF2-40B4-BE49-F238E27FC236}">
                  <a16:creationId xmlns:a16="http://schemas.microsoft.com/office/drawing/2014/main" id="{B1E2FD4C-0303-C975-CD58-D680E31FEEE0}"/>
                </a:ext>
              </a:extLst>
            </p:cNvPr>
            <p:cNvSpPr>
              <a:spLocks noChangeAspect="1"/>
            </p:cNvSpPr>
            <p:nvPr userDrawn="1"/>
          </p:nvSpPr>
          <p:spPr>
            <a:xfrm>
              <a:off x="10832400" y="69984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2" name="Ovaal 91">
              <a:extLst>
                <a:ext uri="{FF2B5EF4-FFF2-40B4-BE49-F238E27FC236}">
                  <a16:creationId xmlns:a16="http://schemas.microsoft.com/office/drawing/2014/main" id="{B11E0F7A-1670-74C3-5C00-2ADCA3F11CB8}"/>
                </a:ext>
              </a:extLst>
            </p:cNvPr>
            <p:cNvSpPr>
              <a:spLocks noChangeAspect="1"/>
            </p:cNvSpPr>
            <p:nvPr userDrawn="1"/>
          </p:nvSpPr>
          <p:spPr>
            <a:xfrm>
              <a:off x="10807920" y="111672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3" name="Ovaal 92">
              <a:extLst>
                <a:ext uri="{FF2B5EF4-FFF2-40B4-BE49-F238E27FC236}">
                  <a16:creationId xmlns:a16="http://schemas.microsoft.com/office/drawing/2014/main" id="{67B146D8-E7A6-52D1-C9FC-FA6CBE5F9B15}"/>
                </a:ext>
              </a:extLst>
            </p:cNvPr>
            <p:cNvSpPr>
              <a:spLocks noChangeAspect="1"/>
            </p:cNvSpPr>
            <p:nvPr userDrawn="1"/>
          </p:nvSpPr>
          <p:spPr>
            <a:xfrm>
              <a:off x="10831680" y="158256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4" name="Ovaal 93">
              <a:extLst>
                <a:ext uri="{FF2B5EF4-FFF2-40B4-BE49-F238E27FC236}">
                  <a16:creationId xmlns:a16="http://schemas.microsoft.com/office/drawing/2014/main" id="{31D94770-0D65-3EB1-0800-7E564042E09A}"/>
                </a:ext>
              </a:extLst>
            </p:cNvPr>
            <p:cNvSpPr>
              <a:spLocks noChangeAspect="1"/>
            </p:cNvSpPr>
            <p:nvPr userDrawn="1"/>
          </p:nvSpPr>
          <p:spPr>
            <a:xfrm flipH="1">
              <a:off x="11274480" y="114120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5" name="Ovaal 94">
              <a:extLst>
                <a:ext uri="{FF2B5EF4-FFF2-40B4-BE49-F238E27FC236}">
                  <a16:creationId xmlns:a16="http://schemas.microsoft.com/office/drawing/2014/main" id="{79659B9D-444D-0DFC-BED8-889F7E058FA6}"/>
                </a:ext>
              </a:extLst>
            </p:cNvPr>
            <p:cNvSpPr>
              <a:spLocks noChangeAspect="1"/>
            </p:cNvSpPr>
            <p:nvPr userDrawn="1"/>
          </p:nvSpPr>
          <p:spPr>
            <a:xfrm flipH="1">
              <a:off x="11250000" y="155808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6" name="Ovaal 95">
              <a:extLst>
                <a:ext uri="{FF2B5EF4-FFF2-40B4-BE49-F238E27FC236}">
                  <a16:creationId xmlns:a16="http://schemas.microsoft.com/office/drawing/2014/main" id="{6C147D27-1BC5-474D-2B20-2E3FC553C44A}"/>
                </a:ext>
              </a:extLst>
            </p:cNvPr>
            <p:cNvSpPr>
              <a:spLocks noChangeAspect="1"/>
            </p:cNvSpPr>
            <p:nvPr userDrawn="1"/>
          </p:nvSpPr>
          <p:spPr>
            <a:xfrm rot="10800000" flipH="1">
              <a:off x="10413360" y="160704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7" name="Ovaal 96">
              <a:extLst>
                <a:ext uri="{FF2B5EF4-FFF2-40B4-BE49-F238E27FC236}">
                  <a16:creationId xmlns:a16="http://schemas.microsoft.com/office/drawing/2014/main" id="{60EECBA3-319E-9D62-6F34-2D69711A4B9D}"/>
                </a:ext>
              </a:extLst>
            </p:cNvPr>
            <p:cNvSpPr>
              <a:spLocks noChangeAspect="1"/>
            </p:cNvSpPr>
            <p:nvPr userDrawn="1"/>
          </p:nvSpPr>
          <p:spPr>
            <a:xfrm rot="10800000" flipH="1">
              <a:off x="10389600" y="114120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8" name="Ovaal 97">
              <a:extLst>
                <a:ext uri="{FF2B5EF4-FFF2-40B4-BE49-F238E27FC236}">
                  <a16:creationId xmlns:a16="http://schemas.microsoft.com/office/drawing/2014/main" id="{0669E76B-FDE0-02A7-1244-44B9219AA09C}"/>
                </a:ext>
              </a:extLst>
            </p:cNvPr>
            <p:cNvSpPr>
              <a:spLocks noChangeAspect="1"/>
            </p:cNvSpPr>
            <p:nvPr userDrawn="1"/>
          </p:nvSpPr>
          <p:spPr>
            <a:xfrm rot="10800000" flipH="1">
              <a:off x="10365840" y="67536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9" name="Ovaal 98">
              <a:extLst>
                <a:ext uri="{FF2B5EF4-FFF2-40B4-BE49-F238E27FC236}">
                  <a16:creationId xmlns:a16="http://schemas.microsoft.com/office/drawing/2014/main" id="{DF17319D-E8BA-BB24-E413-3DB8B8AF18CC}"/>
                </a:ext>
              </a:extLst>
            </p:cNvPr>
            <p:cNvSpPr>
              <a:spLocks noChangeAspect="1"/>
            </p:cNvSpPr>
            <p:nvPr userDrawn="1"/>
          </p:nvSpPr>
          <p:spPr>
            <a:xfrm rot="10800000" flipH="1">
              <a:off x="10390320" y="25848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0" name="Ovaal 99">
              <a:extLst>
                <a:ext uri="{FF2B5EF4-FFF2-40B4-BE49-F238E27FC236}">
                  <a16:creationId xmlns:a16="http://schemas.microsoft.com/office/drawing/2014/main" id="{7FF0FC3F-EEE1-1823-3648-7D390755565F}"/>
                </a:ext>
              </a:extLst>
            </p:cNvPr>
            <p:cNvSpPr>
              <a:spLocks noChangeAspect="1"/>
            </p:cNvSpPr>
            <p:nvPr userDrawn="1"/>
          </p:nvSpPr>
          <p:spPr>
            <a:xfrm rot="10800000" flipH="1">
              <a:off x="9996480" y="163152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1" name="Ovaal 100">
              <a:extLst>
                <a:ext uri="{FF2B5EF4-FFF2-40B4-BE49-F238E27FC236}">
                  <a16:creationId xmlns:a16="http://schemas.microsoft.com/office/drawing/2014/main" id="{E2D5C845-23E8-941C-93BB-4F6DE0C5187B}"/>
                </a:ext>
              </a:extLst>
            </p:cNvPr>
            <p:cNvSpPr>
              <a:spLocks noChangeAspect="1"/>
            </p:cNvSpPr>
            <p:nvPr userDrawn="1"/>
          </p:nvSpPr>
          <p:spPr>
            <a:xfrm rot="10800000" flipH="1">
              <a:off x="9971280" y="116568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2" name="Ovaal 101">
              <a:extLst>
                <a:ext uri="{FF2B5EF4-FFF2-40B4-BE49-F238E27FC236}">
                  <a16:creationId xmlns:a16="http://schemas.microsoft.com/office/drawing/2014/main" id="{A4F8D9C0-1F22-CB77-8EF1-4458ED465A78}"/>
                </a:ext>
              </a:extLst>
            </p:cNvPr>
            <p:cNvSpPr>
              <a:spLocks noChangeAspect="1"/>
            </p:cNvSpPr>
            <p:nvPr userDrawn="1"/>
          </p:nvSpPr>
          <p:spPr>
            <a:xfrm rot="10800000" flipH="1">
              <a:off x="9947520" y="69984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3" name="Ovaal 102">
              <a:extLst>
                <a:ext uri="{FF2B5EF4-FFF2-40B4-BE49-F238E27FC236}">
                  <a16:creationId xmlns:a16="http://schemas.microsoft.com/office/drawing/2014/main" id="{626E7F7A-941E-6752-8C27-B0D34FFA068C}"/>
                </a:ext>
              </a:extLst>
            </p:cNvPr>
            <p:cNvSpPr>
              <a:spLocks noChangeAspect="1"/>
            </p:cNvSpPr>
            <p:nvPr userDrawn="1"/>
          </p:nvSpPr>
          <p:spPr>
            <a:xfrm rot="10800000" flipH="1">
              <a:off x="9923040" y="23400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4" name="Rechthoek 103">
              <a:extLst>
                <a:ext uri="{FF2B5EF4-FFF2-40B4-BE49-F238E27FC236}">
                  <a16:creationId xmlns:a16="http://schemas.microsoft.com/office/drawing/2014/main" id="{C5C01C87-1341-390F-634C-BF09FD0AB02E}"/>
                </a:ext>
              </a:extLst>
            </p:cNvPr>
            <p:cNvSpPr>
              <a:spLocks noChangeAspect="1"/>
            </p:cNvSpPr>
            <p:nvPr userDrawn="1"/>
          </p:nvSpPr>
          <p:spPr>
            <a:xfrm>
              <a:off x="8740440" y="170244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5" name="Rechthoek 104">
              <a:extLst>
                <a:ext uri="{FF2B5EF4-FFF2-40B4-BE49-F238E27FC236}">
                  <a16:creationId xmlns:a16="http://schemas.microsoft.com/office/drawing/2014/main" id="{815A3C51-904E-CBC2-76BC-21371EE3F38A}"/>
                </a:ext>
              </a:extLst>
            </p:cNvPr>
            <p:cNvSpPr>
              <a:spLocks noChangeAspect="1"/>
            </p:cNvSpPr>
            <p:nvPr userDrawn="1"/>
          </p:nvSpPr>
          <p:spPr>
            <a:xfrm>
              <a:off x="741384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6" name="Ovaal 105">
              <a:extLst>
                <a:ext uri="{FF2B5EF4-FFF2-40B4-BE49-F238E27FC236}">
                  <a16:creationId xmlns:a16="http://schemas.microsoft.com/office/drawing/2014/main" id="{000ED850-0857-DD3C-10F8-9A9835C0432B}"/>
                </a:ext>
              </a:extLst>
            </p:cNvPr>
            <p:cNvSpPr>
              <a:spLocks noChangeAspect="1"/>
            </p:cNvSpPr>
            <p:nvPr userDrawn="1"/>
          </p:nvSpPr>
          <p:spPr>
            <a:xfrm>
              <a:off x="8720640" y="123912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7" name="Ovaal 106">
              <a:extLst>
                <a:ext uri="{FF2B5EF4-FFF2-40B4-BE49-F238E27FC236}">
                  <a16:creationId xmlns:a16="http://schemas.microsoft.com/office/drawing/2014/main" id="{36EBFC23-1C9B-4ADA-E549-F4C535311B10}"/>
                </a:ext>
              </a:extLst>
            </p:cNvPr>
            <p:cNvSpPr>
              <a:spLocks noChangeAspect="1"/>
            </p:cNvSpPr>
            <p:nvPr userDrawn="1"/>
          </p:nvSpPr>
          <p:spPr>
            <a:xfrm rot="10800000" flipH="1">
              <a:off x="9137520" y="121464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8" name="Rechthoek 107">
              <a:extLst>
                <a:ext uri="{FF2B5EF4-FFF2-40B4-BE49-F238E27FC236}">
                  <a16:creationId xmlns:a16="http://schemas.microsoft.com/office/drawing/2014/main" id="{D57B1B9B-F768-1C8E-E247-C4DB698A9588}"/>
                </a:ext>
              </a:extLst>
            </p:cNvPr>
            <p:cNvSpPr>
              <a:spLocks noChangeAspect="1"/>
            </p:cNvSpPr>
            <p:nvPr userDrawn="1"/>
          </p:nvSpPr>
          <p:spPr>
            <a:xfrm>
              <a:off x="785520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9" name="Ovaal 108">
              <a:extLst>
                <a:ext uri="{FF2B5EF4-FFF2-40B4-BE49-F238E27FC236}">
                  <a16:creationId xmlns:a16="http://schemas.microsoft.com/office/drawing/2014/main" id="{1884F1B3-397E-D4C4-FE11-1CAFBB4C82AF}"/>
                </a:ext>
              </a:extLst>
            </p:cNvPr>
            <p:cNvSpPr>
              <a:spLocks noChangeAspect="1"/>
            </p:cNvSpPr>
            <p:nvPr userDrawn="1"/>
          </p:nvSpPr>
          <p:spPr>
            <a:xfrm rot="10800000" flipH="1">
              <a:off x="9554400" y="119016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0" name="Rechthoek 109">
              <a:extLst>
                <a:ext uri="{FF2B5EF4-FFF2-40B4-BE49-F238E27FC236}">
                  <a16:creationId xmlns:a16="http://schemas.microsoft.com/office/drawing/2014/main" id="{95B6C26B-237D-7334-9698-66936DAE028C}"/>
                </a:ext>
              </a:extLst>
            </p:cNvPr>
            <p:cNvSpPr>
              <a:spLocks noChangeAspect="1"/>
            </p:cNvSpPr>
            <p:nvPr userDrawn="1"/>
          </p:nvSpPr>
          <p:spPr>
            <a:xfrm>
              <a:off x="829764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1" name="Rechthoek 110">
              <a:extLst>
                <a:ext uri="{FF2B5EF4-FFF2-40B4-BE49-F238E27FC236}">
                  <a16:creationId xmlns:a16="http://schemas.microsoft.com/office/drawing/2014/main" id="{14EA613E-6389-4D9C-61B3-3B831F3E1A52}"/>
                </a:ext>
              </a:extLst>
            </p:cNvPr>
            <p:cNvSpPr>
              <a:spLocks noChangeAspect="1"/>
            </p:cNvSpPr>
            <p:nvPr userDrawn="1"/>
          </p:nvSpPr>
          <p:spPr>
            <a:xfrm>
              <a:off x="7413840" y="81396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2" name="Ovaal 111">
              <a:extLst>
                <a:ext uri="{FF2B5EF4-FFF2-40B4-BE49-F238E27FC236}">
                  <a16:creationId xmlns:a16="http://schemas.microsoft.com/office/drawing/2014/main" id="{FE96AA1A-78D3-3F39-845E-91DDA9803951}"/>
                </a:ext>
              </a:extLst>
            </p:cNvPr>
            <p:cNvSpPr>
              <a:spLocks noChangeAspect="1"/>
            </p:cNvSpPr>
            <p:nvPr userDrawn="1"/>
          </p:nvSpPr>
          <p:spPr>
            <a:xfrm>
              <a:off x="8278560" y="79776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3" name="Ovaal 112">
              <a:extLst>
                <a:ext uri="{FF2B5EF4-FFF2-40B4-BE49-F238E27FC236}">
                  <a16:creationId xmlns:a16="http://schemas.microsoft.com/office/drawing/2014/main" id="{AF126173-867A-24D1-8EA7-80C953804E4C}"/>
                </a:ext>
              </a:extLst>
            </p:cNvPr>
            <p:cNvSpPr>
              <a:spLocks noChangeAspect="1"/>
            </p:cNvSpPr>
            <p:nvPr userDrawn="1"/>
          </p:nvSpPr>
          <p:spPr>
            <a:xfrm rot="10800000" flipH="1">
              <a:off x="8695440" y="77328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4" name="Rechthoek 113">
              <a:extLst>
                <a:ext uri="{FF2B5EF4-FFF2-40B4-BE49-F238E27FC236}">
                  <a16:creationId xmlns:a16="http://schemas.microsoft.com/office/drawing/2014/main" id="{FCA7ED08-1AE1-7116-690A-02388342AD38}"/>
                </a:ext>
              </a:extLst>
            </p:cNvPr>
            <p:cNvSpPr>
              <a:spLocks noChangeAspect="1"/>
            </p:cNvSpPr>
            <p:nvPr userDrawn="1"/>
          </p:nvSpPr>
          <p:spPr>
            <a:xfrm>
              <a:off x="7855200" y="81396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5" name="Ovaal 114">
              <a:extLst>
                <a:ext uri="{FF2B5EF4-FFF2-40B4-BE49-F238E27FC236}">
                  <a16:creationId xmlns:a16="http://schemas.microsoft.com/office/drawing/2014/main" id="{13195130-13CF-4383-12AD-5680C496E623}"/>
                </a:ext>
              </a:extLst>
            </p:cNvPr>
            <p:cNvSpPr>
              <a:spLocks noChangeAspect="1"/>
            </p:cNvSpPr>
            <p:nvPr userDrawn="1"/>
          </p:nvSpPr>
          <p:spPr>
            <a:xfrm rot="10800000" flipH="1">
              <a:off x="9112320" y="74880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6" name="Ovaal 115">
              <a:extLst>
                <a:ext uri="{FF2B5EF4-FFF2-40B4-BE49-F238E27FC236}">
                  <a16:creationId xmlns:a16="http://schemas.microsoft.com/office/drawing/2014/main" id="{92F2281E-EFC5-874B-005C-42305F59E656}"/>
                </a:ext>
              </a:extLst>
            </p:cNvPr>
            <p:cNvSpPr>
              <a:spLocks noChangeAspect="1"/>
            </p:cNvSpPr>
            <p:nvPr userDrawn="1"/>
          </p:nvSpPr>
          <p:spPr>
            <a:xfrm rot="10800000" flipH="1">
              <a:off x="9529200" y="72432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7" name="Ovaal 116">
              <a:extLst>
                <a:ext uri="{FF2B5EF4-FFF2-40B4-BE49-F238E27FC236}">
                  <a16:creationId xmlns:a16="http://schemas.microsoft.com/office/drawing/2014/main" id="{E8139342-28CC-3D05-10F0-70B19A54DCD4}"/>
                </a:ext>
              </a:extLst>
            </p:cNvPr>
            <p:cNvSpPr>
              <a:spLocks noChangeAspect="1"/>
            </p:cNvSpPr>
            <p:nvPr userDrawn="1"/>
          </p:nvSpPr>
          <p:spPr>
            <a:xfrm rot="10800000" flipH="1">
              <a:off x="9504720" y="280282"/>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8" name="Ovaal 117">
              <a:extLst>
                <a:ext uri="{FF2B5EF4-FFF2-40B4-BE49-F238E27FC236}">
                  <a16:creationId xmlns:a16="http://schemas.microsoft.com/office/drawing/2014/main" id="{37B59975-FEDF-17E4-8DBA-7078DE93E06B}"/>
                </a:ext>
              </a:extLst>
            </p:cNvPr>
            <p:cNvSpPr>
              <a:spLocks noChangeAspect="1"/>
            </p:cNvSpPr>
            <p:nvPr userDrawn="1"/>
          </p:nvSpPr>
          <p:spPr>
            <a:xfrm>
              <a:off x="7835760" y="35640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9" name="Ovaal 118">
              <a:extLst>
                <a:ext uri="{FF2B5EF4-FFF2-40B4-BE49-F238E27FC236}">
                  <a16:creationId xmlns:a16="http://schemas.microsoft.com/office/drawing/2014/main" id="{CE12C7F0-C4F2-D42E-6353-D81570B24F83}"/>
                </a:ext>
              </a:extLst>
            </p:cNvPr>
            <p:cNvSpPr>
              <a:spLocks noChangeAspect="1"/>
            </p:cNvSpPr>
            <p:nvPr userDrawn="1"/>
          </p:nvSpPr>
          <p:spPr>
            <a:xfrm rot="10800000" flipH="1">
              <a:off x="8254080" y="33192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0" name="Rechthoek 119">
              <a:extLst>
                <a:ext uri="{FF2B5EF4-FFF2-40B4-BE49-F238E27FC236}">
                  <a16:creationId xmlns:a16="http://schemas.microsoft.com/office/drawing/2014/main" id="{D5D1C48C-A2B1-FF1E-ED36-2C12F2EF6898}"/>
                </a:ext>
              </a:extLst>
            </p:cNvPr>
            <p:cNvSpPr>
              <a:spLocks noChangeAspect="1"/>
            </p:cNvSpPr>
            <p:nvPr userDrawn="1"/>
          </p:nvSpPr>
          <p:spPr>
            <a:xfrm>
              <a:off x="7412400" y="3826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1" name="Ovaal 120">
              <a:extLst>
                <a:ext uri="{FF2B5EF4-FFF2-40B4-BE49-F238E27FC236}">
                  <a16:creationId xmlns:a16="http://schemas.microsoft.com/office/drawing/2014/main" id="{553D292A-253F-266A-57CE-EFD4C3314471}"/>
                </a:ext>
              </a:extLst>
            </p:cNvPr>
            <p:cNvSpPr>
              <a:spLocks noChangeAspect="1"/>
            </p:cNvSpPr>
            <p:nvPr userDrawn="1"/>
          </p:nvSpPr>
          <p:spPr>
            <a:xfrm rot="10800000" flipH="1">
              <a:off x="8670960" y="30744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2" name="Ovaal 121">
              <a:extLst>
                <a:ext uri="{FF2B5EF4-FFF2-40B4-BE49-F238E27FC236}">
                  <a16:creationId xmlns:a16="http://schemas.microsoft.com/office/drawing/2014/main" id="{518BCB4C-78B7-D2FE-833A-0257195F70A4}"/>
                </a:ext>
              </a:extLst>
            </p:cNvPr>
            <p:cNvSpPr>
              <a:spLocks noChangeAspect="1"/>
            </p:cNvSpPr>
            <p:nvPr userDrawn="1"/>
          </p:nvSpPr>
          <p:spPr>
            <a:xfrm rot="10800000" flipH="1">
              <a:off x="9087840" y="28296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3" name="Ovaal 122">
              <a:extLst>
                <a:ext uri="{FF2B5EF4-FFF2-40B4-BE49-F238E27FC236}">
                  <a16:creationId xmlns:a16="http://schemas.microsoft.com/office/drawing/2014/main" id="{6606246A-FF6B-A831-9453-425A3B68E07E}"/>
                </a:ext>
              </a:extLst>
            </p:cNvPr>
            <p:cNvSpPr>
              <a:spLocks noChangeAspect="1"/>
            </p:cNvSpPr>
            <p:nvPr userDrawn="1"/>
          </p:nvSpPr>
          <p:spPr>
            <a:xfrm>
              <a:off x="11323440" y="30852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4" name="Ovaal 123">
              <a:extLst>
                <a:ext uri="{FF2B5EF4-FFF2-40B4-BE49-F238E27FC236}">
                  <a16:creationId xmlns:a16="http://schemas.microsoft.com/office/drawing/2014/main" id="{B0ECD4F8-56A2-8CF6-20AE-FDB46D0ABE2C}"/>
                </a:ext>
              </a:extLst>
            </p:cNvPr>
            <p:cNvSpPr>
              <a:spLocks noChangeAspect="1"/>
            </p:cNvSpPr>
            <p:nvPr userDrawn="1"/>
          </p:nvSpPr>
          <p:spPr>
            <a:xfrm>
              <a:off x="11296080" y="72540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1"/>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1" dirty="0" smtClean="0"/>
              <a:pPr/>
              <a:t>‹Nr.›</a:t>
            </a:fld>
            <a:endParaRPr lang="de-DE" noProof="1"/>
          </a:p>
        </p:txBody>
      </p:sp>
      <p:sp>
        <p:nvSpPr>
          <p:cNvPr id="46" name="Tekstvak 45">
            <a:extLst>
              <a:ext uri="{FF2B5EF4-FFF2-40B4-BE49-F238E27FC236}">
                <a16:creationId xmlns:a16="http://schemas.microsoft.com/office/drawing/2014/main" id="{88D4F200-B5CD-A41B-3A8D-D61CEFC5B606}"/>
              </a:ext>
            </a:extLst>
          </p:cNvPr>
          <p:cNvSpPr txBox="1"/>
          <p:nvPr userDrawn="1"/>
        </p:nvSpPr>
        <p:spPr>
          <a:xfrm>
            <a:off x="756000" y="331560"/>
            <a:ext cx="2660524" cy="430503"/>
          </a:xfrm>
          <a:prstGeom prst="rect">
            <a:avLst/>
          </a:prstGeom>
          <a:noFill/>
        </p:spPr>
        <p:txBody>
          <a:bodyPr wrap="square" lIns="0" tIns="0" rIns="0" bIns="0" rtlCol="0" anchor="t">
            <a:noAutofit/>
          </a:bodyPr>
          <a:lstStyle/>
          <a:p>
            <a:pPr>
              <a:lnSpc>
                <a:spcPct val="90000"/>
              </a:lnSpc>
            </a:pPr>
            <a:r>
              <a:rPr lang="de-DE" sz="3000" b="1" noProof="1">
                <a:solidFill>
                  <a:schemeClr val="bg1"/>
                </a:solidFill>
                <a:latin typeface="Arial" panose="020B0604020202020204" pitchFamily="34" charset="0"/>
                <a:cs typeface="Arial" panose="020B0604020202020204" pitchFamily="34" charset="0"/>
              </a:rPr>
              <a:t>Disclaimer</a:t>
            </a:r>
          </a:p>
        </p:txBody>
      </p:sp>
      <p:sp>
        <p:nvSpPr>
          <p:cNvPr id="47" name="TextBox 5">
            <a:extLst>
              <a:ext uri="{FF2B5EF4-FFF2-40B4-BE49-F238E27FC236}">
                <a16:creationId xmlns:a16="http://schemas.microsoft.com/office/drawing/2014/main" id="{AF101C2B-6C3D-3C08-1C20-973E65134B50}"/>
              </a:ext>
            </a:extLst>
          </p:cNvPr>
          <p:cNvSpPr txBox="1"/>
          <p:nvPr userDrawn="1"/>
        </p:nvSpPr>
        <p:spPr>
          <a:xfrm>
            <a:off x="756000" y="2674630"/>
            <a:ext cx="7341600" cy="2693045"/>
          </a:xfrm>
          <a:prstGeom prst="rect">
            <a:avLst/>
          </a:prstGeom>
          <a:noFill/>
        </p:spPr>
        <p:txBody>
          <a:bodyPr wrap="square" lIns="0" tIns="0" rIns="0" bIns="0" rtlCol="0" anchor="b" anchorCtr="0">
            <a:noAutofit/>
          </a:bodyPr>
          <a:lstStyle/>
          <a:p>
            <a:pPr algn="l">
              <a:lnSpc>
                <a:spcPts val="1800"/>
              </a:lnSpc>
              <a:spcBef>
                <a:spcPts val="1800"/>
              </a:spcBef>
              <a:spcAft>
                <a:spcPts val="0"/>
              </a:spcAft>
            </a:pPr>
            <a:r>
              <a:rPr lang="de-DE" sz="1400" kern="1400" baseline="0" noProof="1">
                <a:solidFill>
                  <a:schemeClr val="bg1"/>
                </a:solidFill>
                <a:latin typeface="Arial" panose="020B0604020202020204" pitchFamily="34" charset="0"/>
                <a:cs typeface="Arial" panose="020B0604020202020204" pitchFamily="34" charset="0"/>
              </a:rPr>
              <a:t>This presentation is offered to you by TenneT TSO B.V. (‘TenneT’). The content of the presentation – including all texts, images and audio fragments – is protected by copyright laws. No part of the content of the presentation may be copied, unless TenneT has expressly offered possibilities to do so, and no changes whatsoever may be made to the content. TenneT endeavours to ensure the provision of correct and up-to-date information, but makes no representations regarding correctness, accuracy or completeness.</a:t>
            </a:r>
          </a:p>
          <a:p>
            <a:pPr algn="l">
              <a:lnSpc>
                <a:spcPts val="1800"/>
              </a:lnSpc>
              <a:spcBef>
                <a:spcPts val="1800"/>
              </a:spcBef>
              <a:spcAft>
                <a:spcPts val="0"/>
              </a:spcAft>
            </a:pPr>
            <a:r>
              <a:rPr lang="de-DE" sz="1400" kern="1400" baseline="0" noProof="1">
                <a:solidFill>
                  <a:schemeClr val="bg1"/>
                </a:solidFill>
                <a:latin typeface="Arial" panose="020B0604020202020204" pitchFamily="34" charset="0"/>
                <a:cs typeface="Arial" panose="020B0604020202020204" pitchFamily="34" charset="0"/>
              </a:rPr>
              <a:t>TenneT declines any and all liability for any (alleged) damage arising from this presentation and for any consequences of activities undertaken on the strength of data or information contained therein.</a:t>
            </a:r>
          </a:p>
        </p:txBody>
      </p:sp>
    </p:spTree>
    <p:extLst>
      <p:ext uri="{BB962C8B-B14F-4D97-AF65-F5344CB8AC3E}">
        <p14:creationId xmlns:p14="http://schemas.microsoft.com/office/powerpoint/2010/main" val="3915502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sclaimer – DE">
    <p:spTree>
      <p:nvGrpSpPr>
        <p:cNvPr id="1" name=""/>
        <p:cNvGrpSpPr/>
        <p:nvPr/>
      </p:nvGrpSpPr>
      <p:grpSpPr>
        <a:xfrm>
          <a:off x="0" y="0"/>
          <a:ext cx="0" cy="0"/>
          <a:chOff x="0" y="0"/>
          <a:chExt cx="0" cy="0"/>
        </a:xfrm>
      </p:grpSpPr>
      <p:sp>
        <p:nvSpPr>
          <p:cNvPr id="83" name="object 2">
            <a:extLst>
              <a:ext uri="{FF2B5EF4-FFF2-40B4-BE49-F238E27FC236}">
                <a16:creationId xmlns:a16="http://schemas.microsoft.com/office/drawing/2014/main" id="{1AEC873C-7D76-649C-B192-EB6A07F9166E}"/>
              </a:ext>
            </a:extLst>
          </p:cNvPr>
          <p:cNvSpPr/>
          <p:nvPr userDrawn="1"/>
        </p:nvSpPr>
        <p:spPr>
          <a:xfrm>
            <a:off x="360000" y="0"/>
            <a:ext cx="11430000" cy="5715000"/>
          </a:xfrm>
          <a:custGeom>
            <a:avLst/>
            <a:gdLst/>
            <a:ahLst/>
            <a:cxnLst/>
            <a:rect l="l" t="t" r="r" b="b"/>
            <a:pathLst>
              <a:path w="11430000" h="5715000">
                <a:moveTo>
                  <a:pt x="11430000" y="0"/>
                </a:moveTo>
                <a:lnTo>
                  <a:pt x="0" y="0"/>
                </a:lnTo>
                <a:lnTo>
                  <a:pt x="0" y="5715000"/>
                </a:lnTo>
                <a:lnTo>
                  <a:pt x="11430000" y="5715000"/>
                </a:lnTo>
                <a:lnTo>
                  <a:pt x="11430000" y="0"/>
                </a:lnTo>
                <a:close/>
              </a:path>
            </a:pathLst>
          </a:custGeom>
          <a:solidFill>
            <a:srgbClr val="003584"/>
          </a:solidFill>
        </p:spPr>
        <p:txBody>
          <a:bodyPr wrap="square" lIns="0" tIns="0" rIns="0" bIns="0" rtlCol="0"/>
          <a:lstStyle/>
          <a:p>
            <a:endParaRPr lang="de-DE" noProof="1"/>
          </a:p>
        </p:txBody>
      </p:sp>
      <p:grpSp>
        <p:nvGrpSpPr>
          <p:cNvPr id="84" name="Groep 83">
            <a:extLst>
              <a:ext uri="{FF2B5EF4-FFF2-40B4-BE49-F238E27FC236}">
                <a16:creationId xmlns:a16="http://schemas.microsoft.com/office/drawing/2014/main" id="{C47F0D18-4A15-A6FB-40D6-0B3ED5CCB9F6}"/>
              </a:ext>
            </a:extLst>
          </p:cNvPr>
          <p:cNvGrpSpPr/>
          <p:nvPr userDrawn="1"/>
        </p:nvGrpSpPr>
        <p:grpSpPr>
          <a:xfrm>
            <a:off x="7412400" y="234000"/>
            <a:ext cx="4178880" cy="1665360"/>
            <a:chOff x="7412400" y="234000"/>
            <a:chExt cx="4178880" cy="1665360"/>
          </a:xfrm>
          <a:solidFill>
            <a:srgbClr val="FFFFFF"/>
          </a:solidFill>
        </p:grpSpPr>
        <p:sp>
          <p:nvSpPr>
            <p:cNvPr id="85" name="Rechthoek 84">
              <a:extLst>
                <a:ext uri="{FF2B5EF4-FFF2-40B4-BE49-F238E27FC236}">
                  <a16:creationId xmlns:a16="http://schemas.microsoft.com/office/drawing/2014/main" id="{179F0211-8B10-39F1-3A57-0B68E9AAC3D3}"/>
                </a:ext>
              </a:extLst>
            </p:cNvPr>
            <p:cNvSpPr>
              <a:spLocks noChangeAspect="1"/>
            </p:cNvSpPr>
            <p:nvPr userDrawn="1"/>
          </p:nvSpPr>
          <p:spPr>
            <a:xfrm>
              <a:off x="7413840" y="170244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86" name="Rechthoek 85">
              <a:extLst>
                <a:ext uri="{FF2B5EF4-FFF2-40B4-BE49-F238E27FC236}">
                  <a16:creationId xmlns:a16="http://schemas.microsoft.com/office/drawing/2014/main" id="{B9829302-5E28-8386-51AD-B96F9D29D29F}"/>
                </a:ext>
              </a:extLst>
            </p:cNvPr>
            <p:cNvSpPr>
              <a:spLocks noChangeAspect="1"/>
            </p:cNvSpPr>
            <p:nvPr userDrawn="1"/>
          </p:nvSpPr>
          <p:spPr>
            <a:xfrm>
              <a:off x="7855200" y="1702440"/>
              <a:ext cx="54000" cy="54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87" name="Rechthoek 86">
              <a:extLst>
                <a:ext uri="{FF2B5EF4-FFF2-40B4-BE49-F238E27FC236}">
                  <a16:creationId xmlns:a16="http://schemas.microsoft.com/office/drawing/2014/main" id="{ABCB4D72-95E6-5A9F-9A45-1A4A2C883D5A}"/>
                </a:ext>
              </a:extLst>
            </p:cNvPr>
            <p:cNvSpPr>
              <a:spLocks noChangeAspect="1"/>
            </p:cNvSpPr>
            <p:nvPr userDrawn="1"/>
          </p:nvSpPr>
          <p:spPr>
            <a:xfrm>
              <a:off x="8297640" y="170244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88" name="Ovaal 87">
              <a:extLst>
                <a:ext uri="{FF2B5EF4-FFF2-40B4-BE49-F238E27FC236}">
                  <a16:creationId xmlns:a16="http://schemas.microsoft.com/office/drawing/2014/main" id="{CA412EEE-C56D-2084-99C9-CB5C5AAB0FA3}"/>
                </a:ext>
              </a:extLst>
            </p:cNvPr>
            <p:cNvSpPr>
              <a:spLocks noChangeAspect="1"/>
            </p:cNvSpPr>
            <p:nvPr userDrawn="1"/>
          </p:nvSpPr>
          <p:spPr>
            <a:xfrm>
              <a:off x="9162720" y="168048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89" name="Ovaal 88">
              <a:extLst>
                <a:ext uri="{FF2B5EF4-FFF2-40B4-BE49-F238E27FC236}">
                  <a16:creationId xmlns:a16="http://schemas.microsoft.com/office/drawing/2014/main" id="{7FF187D5-2ED9-14CB-5578-02B1CFC661EF}"/>
                </a:ext>
              </a:extLst>
            </p:cNvPr>
            <p:cNvSpPr>
              <a:spLocks noChangeAspect="1"/>
            </p:cNvSpPr>
            <p:nvPr userDrawn="1"/>
          </p:nvSpPr>
          <p:spPr>
            <a:xfrm>
              <a:off x="9579600" y="165600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0" name="Ovaal 89">
              <a:extLst>
                <a:ext uri="{FF2B5EF4-FFF2-40B4-BE49-F238E27FC236}">
                  <a16:creationId xmlns:a16="http://schemas.microsoft.com/office/drawing/2014/main" id="{F305FAD5-640F-F540-E7DF-CD3A5E71207A}"/>
                </a:ext>
              </a:extLst>
            </p:cNvPr>
            <p:cNvSpPr>
              <a:spLocks noChangeAspect="1"/>
            </p:cNvSpPr>
            <p:nvPr userDrawn="1"/>
          </p:nvSpPr>
          <p:spPr>
            <a:xfrm>
              <a:off x="10856880" y="28296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1" name="Ovaal 90">
              <a:extLst>
                <a:ext uri="{FF2B5EF4-FFF2-40B4-BE49-F238E27FC236}">
                  <a16:creationId xmlns:a16="http://schemas.microsoft.com/office/drawing/2014/main" id="{B1E2FD4C-0303-C975-CD58-D680E31FEEE0}"/>
                </a:ext>
              </a:extLst>
            </p:cNvPr>
            <p:cNvSpPr>
              <a:spLocks noChangeAspect="1"/>
            </p:cNvSpPr>
            <p:nvPr userDrawn="1"/>
          </p:nvSpPr>
          <p:spPr>
            <a:xfrm>
              <a:off x="10832400" y="69984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2" name="Ovaal 91">
              <a:extLst>
                <a:ext uri="{FF2B5EF4-FFF2-40B4-BE49-F238E27FC236}">
                  <a16:creationId xmlns:a16="http://schemas.microsoft.com/office/drawing/2014/main" id="{B11E0F7A-1670-74C3-5C00-2ADCA3F11CB8}"/>
                </a:ext>
              </a:extLst>
            </p:cNvPr>
            <p:cNvSpPr>
              <a:spLocks noChangeAspect="1"/>
            </p:cNvSpPr>
            <p:nvPr userDrawn="1"/>
          </p:nvSpPr>
          <p:spPr>
            <a:xfrm>
              <a:off x="10807920" y="111672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3" name="Ovaal 92">
              <a:extLst>
                <a:ext uri="{FF2B5EF4-FFF2-40B4-BE49-F238E27FC236}">
                  <a16:creationId xmlns:a16="http://schemas.microsoft.com/office/drawing/2014/main" id="{67B146D8-E7A6-52D1-C9FC-FA6CBE5F9B15}"/>
                </a:ext>
              </a:extLst>
            </p:cNvPr>
            <p:cNvSpPr>
              <a:spLocks noChangeAspect="1"/>
            </p:cNvSpPr>
            <p:nvPr userDrawn="1"/>
          </p:nvSpPr>
          <p:spPr>
            <a:xfrm>
              <a:off x="10831680" y="158256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4" name="Ovaal 93">
              <a:extLst>
                <a:ext uri="{FF2B5EF4-FFF2-40B4-BE49-F238E27FC236}">
                  <a16:creationId xmlns:a16="http://schemas.microsoft.com/office/drawing/2014/main" id="{31D94770-0D65-3EB1-0800-7E564042E09A}"/>
                </a:ext>
              </a:extLst>
            </p:cNvPr>
            <p:cNvSpPr>
              <a:spLocks noChangeAspect="1"/>
            </p:cNvSpPr>
            <p:nvPr userDrawn="1"/>
          </p:nvSpPr>
          <p:spPr>
            <a:xfrm flipH="1">
              <a:off x="11274480" y="114120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5" name="Ovaal 94">
              <a:extLst>
                <a:ext uri="{FF2B5EF4-FFF2-40B4-BE49-F238E27FC236}">
                  <a16:creationId xmlns:a16="http://schemas.microsoft.com/office/drawing/2014/main" id="{79659B9D-444D-0DFC-BED8-889F7E058FA6}"/>
                </a:ext>
              </a:extLst>
            </p:cNvPr>
            <p:cNvSpPr>
              <a:spLocks noChangeAspect="1"/>
            </p:cNvSpPr>
            <p:nvPr userDrawn="1"/>
          </p:nvSpPr>
          <p:spPr>
            <a:xfrm flipH="1">
              <a:off x="11250000" y="155808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6" name="Ovaal 95">
              <a:extLst>
                <a:ext uri="{FF2B5EF4-FFF2-40B4-BE49-F238E27FC236}">
                  <a16:creationId xmlns:a16="http://schemas.microsoft.com/office/drawing/2014/main" id="{6C147D27-1BC5-474D-2B20-2E3FC553C44A}"/>
                </a:ext>
              </a:extLst>
            </p:cNvPr>
            <p:cNvSpPr>
              <a:spLocks noChangeAspect="1"/>
            </p:cNvSpPr>
            <p:nvPr userDrawn="1"/>
          </p:nvSpPr>
          <p:spPr>
            <a:xfrm rot="10800000" flipH="1">
              <a:off x="10413360" y="160704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7" name="Ovaal 96">
              <a:extLst>
                <a:ext uri="{FF2B5EF4-FFF2-40B4-BE49-F238E27FC236}">
                  <a16:creationId xmlns:a16="http://schemas.microsoft.com/office/drawing/2014/main" id="{60EECBA3-319E-9D62-6F34-2D69711A4B9D}"/>
                </a:ext>
              </a:extLst>
            </p:cNvPr>
            <p:cNvSpPr>
              <a:spLocks noChangeAspect="1"/>
            </p:cNvSpPr>
            <p:nvPr userDrawn="1"/>
          </p:nvSpPr>
          <p:spPr>
            <a:xfrm rot="10800000" flipH="1">
              <a:off x="10389600" y="114120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8" name="Ovaal 97">
              <a:extLst>
                <a:ext uri="{FF2B5EF4-FFF2-40B4-BE49-F238E27FC236}">
                  <a16:creationId xmlns:a16="http://schemas.microsoft.com/office/drawing/2014/main" id="{0669E76B-FDE0-02A7-1244-44B9219AA09C}"/>
                </a:ext>
              </a:extLst>
            </p:cNvPr>
            <p:cNvSpPr>
              <a:spLocks noChangeAspect="1"/>
            </p:cNvSpPr>
            <p:nvPr userDrawn="1"/>
          </p:nvSpPr>
          <p:spPr>
            <a:xfrm rot="10800000" flipH="1">
              <a:off x="10365840" y="67536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99" name="Ovaal 98">
              <a:extLst>
                <a:ext uri="{FF2B5EF4-FFF2-40B4-BE49-F238E27FC236}">
                  <a16:creationId xmlns:a16="http://schemas.microsoft.com/office/drawing/2014/main" id="{DF17319D-E8BA-BB24-E413-3DB8B8AF18CC}"/>
                </a:ext>
              </a:extLst>
            </p:cNvPr>
            <p:cNvSpPr>
              <a:spLocks noChangeAspect="1"/>
            </p:cNvSpPr>
            <p:nvPr userDrawn="1"/>
          </p:nvSpPr>
          <p:spPr>
            <a:xfrm rot="10800000" flipH="1">
              <a:off x="10390320" y="25848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0" name="Ovaal 99">
              <a:extLst>
                <a:ext uri="{FF2B5EF4-FFF2-40B4-BE49-F238E27FC236}">
                  <a16:creationId xmlns:a16="http://schemas.microsoft.com/office/drawing/2014/main" id="{7FF0FC3F-EEE1-1823-3648-7D390755565F}"/>
                </a:ext>
              </a:extLst>
            </p:cNvPr>
            <p:cNvSpPr>
              <a:spLocks noChangeAspect="1"/>
            </p:cNvSpPr>
            <p:nvPr userDrawn="1"/>
          </p:nvSpPr>
          <p:spPr>
            <a:xfrm rot="10800000" flipH="1">
              <a:off x="9996480" y="163152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1" name="Ovaal 100">
              <a:extLst>
                <a:ext uri="{FF2B5EF4-FFF2-40B4-BE49-F238E27FC236}">
                  <a16:creationId xmlns:a16="http://schemas.microsoft.com/office/drawing/2014/main" id="{E2D5C845-23E8-941C-93BB-4F6DE0C5187B}"/>
                </a:ext>
              </a:extLst>
            </p:cNvPr>
            <p:cNvSpPr>
              <a:spLocks noChangeAspect="1"/>
            </p:cNvSpPr>
            <p:nvPr userDrawn="1"/>
          </p:nvSpPr>
          <p:spPr>
            <a:xfrm rot="10800000" flipH="1">
              <a:off x="9971280" y="116568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2" name="Ovaal 101">
              <a:extLst>
                <a:ext uri="{FF2B5EF4-FFF2-40B4-BE49-F238E27FC236}">
                  <a16:creationId xmlns:a16="http://schemas.microsoft.com/office/drawing/2014/main" id="{A4F8D9C0-1F22-CB77-8EF1-4458ED465A78}"/>
                </a:ext>
              </a:extLst>
            </p:cNvPr>
            <p:cNvSpPr>
              <a:spLocks noChangeAspect="1"/>
            </p:cNvSpPr>
            <p:nvPr userDrawn="1"/>
          </p:nvSpPr>
          <p:spPr>
            <a:xfrm rot="10800000" flipH="1">
              <a:off x="9947520" y="699840"/>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3" name="Ovaal 102">
              <a:extLst>
                <a:ext uri="{FF2B5EF4-FFF2-40B4-BE49-F238E27FC236}">
                  <a16:creationId xmlns:a16="http://schemas.microsoft.com/office/drawing/2014/main" id="{626E7F7A-941E-6752-8C27-B0D34FFA068C}"/>
                </a:ext>
              </a:extLst>
            </p:cNvPr>
            <p:cNvSpPr>
              <a:spLocks noChangeAspect="1"/>
            </p:cNvSpPr>
            <p:nvPr userDrawn="1"/>
          </p:nvSpPr>
          <p:spPr>
            <a:xfrm rot="10800000" flipH="1">
              <a:off x="9923040" y="234000"/>
              <a:ext cx="341280" cy="3412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4" name="Rechthoek 103">
              <a:extLst>
                <a:ext uri="{FF2B5EF4-FFF2-40B4-BE49-F238E27FC236}">
                  <a16:creationId xmlns:a16="http://schemas.microsoft.com/office/drawing/2014/main" id="{C5C01C87-1341-390F-634C-BF09FD0AB02E}"/>
                </a:ext>
              </a:extLst>
            </p:cNvPr>
            <p:cNvSpPr>
              <a:spLocks noChangeAspect="1"/>
            </p:cNvSpPr>
            <p:nvPr userDrawn="1"/>
          </p:nvSpPr>
          <p:spPr>
            <a:xfrm>
              <a:off x="8740440" y="170244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5" name="Rechthoek 104">
              <a:extLst>
                <a:ext uri="{FF2B5EF4-FFF2-40B4-BE49-F238E27FC236}">
                  <a16:creationId xmlns:a16="http://schemas.microsoft.com/office/drawing/2014/main" id="{815A3C51-904E-CBC2-76BC-21371EE3F38A}"/>
                </a:ext>
              </a:extLst>
            </p:cNvPr>
            <p:cNvSpPr>
              <a:spLocks noChangeAspect="1"/>
            </p:cNvSpPr>
            <p:nvPr userDrawn="1"/>
          </p:nvSpPr>
          <p:spPr>
            <a:xfrm>
              <a:off x="741384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6" name="Ovaal 105">
              <a:extLst>
                <a:ext uri="{FF2B5EF4-FFF2-40B4-BE49-F238E27FC236}">
                  <a16:creationId xmlns:a16="http://schemas.microsoft.com/office/drawing/2014/main" id="{000ED850-0857-DD3C-10F8-9A9835C0432B}"/>
                </a:ext>
              </a:extLst>
            </p:cNvPr>
            <p:cNvSpPr>
              <a:spLocks noChangeAspect="1"/>
            </p:cNvSpPr>
            <p:nvPr userDrawn="1"/>
          </p:nvSpPr>
          <p:spPr>
            <a:xfrm>
              <a:off x="8720640" y="123912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7" name="Ovaal 106">
              <a:extLst>
                <a:ext uri="{FF2B5EF4-FFF2-40B4-BE49-F238E27FC236}">
                  <a16:creationId xmlns:a16="http://schemas.microsoft.com/office/drawing/2014/main" id="{36EBFC23-1C9B-4ADA-E549-F4C535311B10}"/>
                </a:ext>
              </a:extLst>
            </p:cNvPr>
            <p:cNvSpPr>
              <a:spLocks noChangeAspect="1"/>
            </p:cNvSpPr>
            <p:nvPr userDrawn="1"/>
          </p:nvSpPr>
          <p:spPr>
            <a:xfrm rot="10800000" flipH="1">
              <a:off x="9137520" y="121464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8" name="Rechthoek 107">
              <a:extLst>
                <a:ext uri="{FF2B5EF4-FFF2-40B4-BE49-F238E27FC236}">
                  <a16:creationId xmlns:a16="http://schemas.microsoft.com/office/drawing/2014/main" id="{D57B1B9B-F768-1C8E-E247-C4DB698A9588}"/>
                </a:ext>
              </a:extLst>
            </p:cNvPr>
            <p:cNvSpPr>
              <a:spLocks noChangeAspect="1"/>
            </p:cNvSpPr>
            <p:nvPr userDrawn="1"/>
          </p:nvSpPr>
          <p:spPr>
            <a:xfrm>
              <a:off x="785520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09" name="Ovaal 108">
              <a:extLst>
                <a:ext uri="{FF2B5EF4-FFF2-40B4-BE49-F238E27FC236}">
                  <a16:creationId xmlns:a16="http://schemas.microsoft.com/office/drawing/2014/main" id="{1884F1B3-397E-D4C4-FE11-1CAFBB4C82AF}"/>
                </a:ext>
              </a:extLst>
            </p:cNvPr>
            <p:cNvSpPr>
              <a:spLocks noChangeAspect="1"/>
            </p:cNvSpPr>
            <p:nvPr userDrawn="1"/>
          </p:nvSpPr>
          <p:spPr>
            <a:xfrm rot="10800000" flipH="1">
              <a:off x="9554400" y="119016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0" name="Rechthoek 109">
              <a:extLst>
                <a:ext uri="{FF2B5EF4-FFF2-40B4-BE49-F238E27FC236}">
                  <a16:creationId xmlns:a16="http://schemas.microsoft.com/office/drawing/2014/main" id="{95B6C26B-237D-7334-9698-66936DAE028C}"/>
                </a:ext>
              </a:extLst>
            </p:cNvPr>
            <p:cNvSpPr>
              <a:spLocks noChangeAspect="1"/>
            </p:cNvSpPr>
            <p:nvPr userDrawn="1"/>
          </p:nvSpPr>
          <p:spPr>
            <a:xfrm>
              <a:off x="8297640" y="12610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1" name="Rechthoek 110">
              <a:extLst>
                <a:ext uri="{FF2B5EF4-FFF2-40B4-BE49-F238E27FC236}">
                  <a16:creationId xmlns:a16="http://schemas.microsoft.com/office/drawing/2014/main" id="{14EA613E-6389-4D9C-61B3-3B831F3E1A52}"/>
                </a:ext>
              </a:extLst>
            </p:cNvPr>
            <p:cNvSpPr>
              <a:spLocks noChangeAspect="1"/>
            </p:cNvSpPr>
            <p:nvPr userDrawn="1"/>
          </p:nvSpPr>
          <p:spPr>
            <a:xfrm>
              <a:off x="7413840" y="81396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2" name="Ovaal 111">
              <a:extLst>
                <a:ext uri="{FF2B5EF4-FFF2-40B4-BE49-F238E27FC236}">
                  <a16:creationId xmlns:a16="http://schemas.microsoft.com/office/drawing/2014/main" id="{FE96AA1A-78D3-3F39-845E-91DDA9803951}"/>
                </a:ext>
              </a:extLst>
            </p:cNvPr>
            <p:cNvSpPr>
              <a:spLocks noChangeAspect="1"/>
            </p:cNvSpPr>
            <p:nvPr userDrawn="1"/>
          </p:nvSpPr>
          <p:spPr>
            <a:xfrm>
              <a:off x="8278560" y="79776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3" name="Ovaal 112">
              <a:extLst>
                <a:ext uri="{FF2B5EF4-FFF2-40B4-BE49-F238E27FC236}">
                  <a16:creationId xmlns:a16="http://schemas.microsoft.com/office/drawing/2014/main" id="{AF126173-867A-24D1-8EA7-80C953804E4C}"/>
                </a:ext>
              </a:extLst>
            </p:cNvPr>
            <p:cNvSpPr>
              <a:spLocks noChangeAspect="1"/>
            </p:cNvSpPr>
            <p:nvPr userDrawn="1"/>
          </p:nvSpPr>
          <p:spPr>
            <a:xfrm rot="10800000" flipH="1">
              <a:off x="8695440" y="77328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4" name="Rechthoek 113">
              <a:extLst>
                <a:ext uri="{FF2B5EF4-FFF2-40B4-BE49-F238E27FC236}">
                  <a16:creationId xmlns:a16="http://schemas.microsoft.com/office/drawing/2014/main" id="{FCA7ED08-1AE1-7116-690A-02388342AD38}"/>
                </a:ext>
              </a:extLst>
            </p:cNvPr>
            <p:cNvSpPr>
              <a:spLocks noChangeAspect="1"/>
            </p:cNvSpPr>
            <p:nvPr userDrawn="1"/>
          </p:nvSpPr>
          <p:spPr>
            <a:xfrm>
              <a:off x="7855200" y="81396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5" name="Ovaal 114">
              <a:extLst>
                <a:ext uri="{FF2B5EF4-FFF2-40B4-BE49-F238E27FC236}">
                  <a16:creationId xmlns:a16="http://schemas.microsoft.com/office/drawing/2014/main" id="{13195130-13CF-4383-12AD-5680C496E623}"/>
                </a:ext>
              </a:extLst>
            </p:cNvPr>
            <p:cNvSpPr>
              <a:spLocks noChangeAspect="1"/>
            </p:cNvSpPr>
            <p:nvPr userDrawn="1"/>
          </p:nvSpPr>
          <p:spPr>
            <a:xfrm rot="10800000" flipH="1">
              <a:off x="9112320" y="74880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6" name="Ovaal 115">
              <a:extLst>
                <a:ext uri="{FF2B5EF4-FFF2-40B4-BE49-F238E27FC236}">
                  <a16:creationId xmlns:a16="http://schemas.microsoft.com/office/drawing/2014/main" id="{92F2281E-EFC5-874B-005C-42305F59E656}"/>
                </a:ext>
              </a:extLst>
            </p:cNvPr>
            <p:cNvSpPr>
              <a:spLocks noChangeAspect="1"/>
            </p:cNvSpPr>
            <p:nvPr userDrawn="1"/>
          </p:nvSpPr>
          <p:spPr>
            <a:xfrm rot="10800000" flipH="1">
              <a:off x="9529200" y="72432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7" name="Ovaal 116">
              <a:extLst>
                <a:ext uri="{FF2B5EF4-FFF2-40B4-BE49-F238E27FC236}">
                  <a16:creationId xmlns:a16="http://schemas.microsoft.com/office/drawing/2014/main" id="{E8139342-28CC-3D05-10F0-70B19A54DCD4}"/>
                </a:ext>
              </a:extLst>
            </p:cNvPr>
            <p:cNvSpPr>
              <a:spLocks noChangeAspect="1"/>
            </p:cNvSpPr>
            <p:nvPr userDrawn="1"/>
          </p:nvSpPr>
          <p:spPr>
            <a:xfrm rot="10800000" flipH="1">
              <a:off x="9504720" y="280282"/>
              <a:ext cx="292320" cy="2923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8" name="Ovaal 117">
              <a:extLst>
                <a:ext uri="{FF2B5EF4-FFF2-40B4-BE49-F238E27FC236}">
                  <a16:creationId xmlns:a16="http://schemas.microsoft.com/office/drawing/2014/main" id="{37B59975-FEDF-17E4-8DBA-7078DE93E06B}"/>
                </a:ext>
              </a:extLst>
            </p:cNvPr>
            <p:cNvSpPr>
              <a:spLocks noChangeAspect="1"/>
            </p:cNvSpPr>
            <p:nvPr userDrawn="1"/>
          </p:nvSpPr>
          <p:spPr>
            <a:xfrm>
              <a:off x="7835760" y="356400"/>
              <a:ext cx="96480" cy="964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19" name="Ovaal 118">
              <a:extLst>
                <a:ext uri="{FF2B5EF4-FFF2-40B4-BE49-F238E27FC236}">
                  <a16:creationId xmlns:a16="http://schemas.microsoft.com/office/drawing/2014/main" id="{CE12C7F0-C4F2-D42E-6353-D81570B24F83}"/>
                </a:ext>
              </a:extLst>
            </p:cNvPr>
            <p:cNvSpPr>
              <a:spLocks noChangeAspect="1"/>
            </p:cNvSpPr>
            <p:nvPr userDrawn="1"/>
          </p:nvSpPr>
          <p:spPr>
            <a:xfrm rot="10800000" flipH="1">
              <a:off x="8254080" y="331920"/>
              <a:ext cx="145440" cy="1454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0" name="Rechthoek 119">
              <a:extLst>
                <a:ext uri="{FF2B5EF4-FFF2-40B4-BE49-F238E27FC236}">
                  <a16:creationId xmlns:a16="http://schemas.microsoft.com/office/drawing/2014/main" id="{D5D1C48C-A2B1-FF1E-ED36-2C12F2EF6898}"/>
                </a:ext>
              </a:extLst>
            </p:cNvPr>
            <p:cNvSpPr>
              <a:spLocks noChangeAspect="1"/>
            </p:cNvSpPr>
            <p:nvPr userDrawn="1"/>
          </p:nvSpPr>
          <p:spPr>
            <a:xfrm>
              <a:off x="7412400" y="382680"/>
              <a:ext cx="52920" cy="529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1" name="Ovaal 120">
              <a:extLst>
                <a:ext uri="{FF2B5EF4-FFF2-40B4-BE49-F238E27FC236}">
                  <a16:creationId xmlns:a16="http://schemas.microsoft.com/office/drawing/2014/main" id="{553D292A-253F-266A-57CE-EFD4C3314471}"/>
                </a:ext>
              </a:extLst>
            </p:cNvPr>
            <p:cNvSpPr>
              <a:spLocks noChangeAspect="1"/>
            </p:cNvSpPr>
            <p:nvPr userDrawn="1"/>
          </p:nvSpPr>
          <p:spPr>
            <a:xfrm rot="10800000" flipH="1">
              <a:off x="8670960" y="30744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2" name="Ovaal 121">
              <a:extLst>
                <a:ext uri="{FF2B5EF4-FFF2-40B4-BE49-F238E27FC236}">
                  <a16:creationId xmlns:a16="http://schemas.microsoft.com/office/drawing/2014/main" id="{518BCB4C-78B7-D2FE-833A-0257195F70A4}"/>
                </a:ext>
              </a:extLst>
            </p:cNvPr>
            <p:cNvSpPr>
              <a:spLocks noChangeAspect="1"/>
            </p:cNvSpPr>
            <p:nvPr userDrawn="1"/>
          </p:nvSpPr>
          <p:spPr>
            <a:xfrm rot="10800000" flipH="1">
              <a:off x="9087840" y="28296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3" name="Ovaal 122">
              <a:extLst>
                <a:ext uri="{FF2B5EF4-FFF2-40B4-BE49-F238E27FC236}">
                  <a16:creationId xmlns:a16="http://schemas.microsoft.com/office/drawing/2014/main" id="{6606246A-FF6B-A831-9453-425A3B68E07E}"/>
                </a:ext>
              </a:extLst>
            </p:cNvPr>
            <p:cNvSpPr>
              <a:spLocks noChangeAspect="1"/>
            </p:cNvSpPr>
            <p:nvPr userDrawn="1"/>
          </p:nvSpPr>
          <p:spPr>
            <a:xfrm>
              <a:off x="11323440" y="308520"/>
              <a:ext cx="194400" cy="1944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sp>
          <p:nvSpPr>
            <p:cNvPr id="124" name="Ovaal 123">
              <a:extLst>
                <a:ext uri="{FF2B5EF4-FFF2-40B4-BE49-F238E27FC236}">
                  <a16:creationId xmlns:a16="http://schemas.microsoft.com/office/drawing/2014/main" id="{B0ECD4F8-56A2-8CF6-20AE-FDB46D0ABE2C}"/>
                </a:ext>
              </a:extLst>
            </p:cNvPr>
            <p:cNvSpPr>
              <a:spLocks noChangeAspect="1"/>
            </p:cNvSpPr>
            <p:nvPr userDrawn="1"/>
          </p:nvSpPr>
          <p:spPr>
            <a:xfrm>
              <a:off x="11296080" y="725400"/>
              <a:ext cx="243360" cy="2433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1"/>
            </a:p>
          </p:txBody>
        </p:sp>
      </p:grpSp>
      <p:sp>
        <p:nvSpPr>
          <p:cNvPr id="3" name="Tijdelijke aanduiding voor voettekst 2">
            <a:extLst>
              <a:ext uri="{FF2B5EF4-FFF2-40B4-BE49-F238E27FC236}">
                <a16:creationId xmlns:a16="http://schemas.microsoft.com/office/drawing/2014/main" id="{65235F3C-F00F-F18D-D295-7BAA47BE79B8}"/>
              </a:ext>
            </a:extLst>
          </p:cNvPr>
          <p:cNvSpPr>
            <a:spLocks noGrp="1"/>
          </p:cNvSpPr>
          <p:nvPr>
            <p:ph type="ftr" sz="quarter" idx="10"/>
          </p:nvPr>
        </p:nvSpPr>
        <p:spPr/>
        <p:txBody>
          <a:bodyPr/>
          <a:lstStyle/>
          <a:p>
            <a:endParaRPr lang="de-DE" noProof="1"/>
          </a:p>
        </p:txBody>
      </p:sp>
      <p:sp>
        <p:nvSpPr>
          <p:cNvPr id="4" name="Tijdelijke aanduiding voor dianummer 3">
            <a:extLst>
              <a:ext uri="{FF2B5EF4-FFF2-40B4-BE49-F238E27FC236}">
                <a16:creationId xmlns:a16="http://schemas.microsoft.com/office/drawing/2014/main" id="{E52E2AAC-4636-9352-0F04-88A1D40F2D01}"/>
              </a:ext>
            </a:extLst>
          </p:cNvPr>
          <p:cNvSpPr>
            <a:spLocks noGrp="1"/>
          </p:cNvSpPr>
          <p:nvPr>
            <p:ph type="sldNum" sz="quarter" idx="11"/>
          </p:nvPr>
        </p:nvSpPr>
        <p:spPr/>
        <p:txBody>
          <a:bodyPr/>
          <a:lstStyle/>
          <a:p>
            <a:fld id="{057DCEDD-7D76-4ADF-94EC-D461197592DE}" type="slidenum">
              <a:rPr lang="de-DE" noProof="1" dirty="0" smtClean="0"/>
              <a:pPr/>
              <a:t>‹Nr.›</a:t>
            </a:fld>
            <a:endParaRPr lang="de-DE" noProof="1"/>
          </a:p>
        </p:txBody>
      </p:sp>
      <p:sp>
        <p:nvSpPr>
          <p:cNvPr id="46" name="Tekstvak 45">
            <a:extLst>
              <a:ext uri="{FF2B5EF4-FFF2-40B4-BE49-F238E27FC236}">
                <a16:creationId xmlns:a16="http://schemas.microsoft.com/office/drawing/2014/main" id="{88D4F200-B5CD-A41B-3A8D-D61CEFC5B606}"/>
              </a:ext>
            </a:extLst>
          </p:cNvPr>
          <p:cNvSpPr txBox="1"/>
          <p:nvPr userDrawn="1"/>
        </p:nvSpPr>
        <p:spPr>
          <a:xfrm>
            <a:off x="756000" y="331560"/>
            <a:ext cx="2660524" cy="430503"/>
          </a:xfrm>
          <a:prstGeom prst="rect">
            <a:avLst/>
          </a:prstGeom>
          <a:noFill/>
        </p:spPr>
        <p:txBody>
          <a:bodyPr wrap="square" lIns="0" tIns="0" rIns="0" bIns="0" rtlCol="0" anchor="t">
            <a:noAutofit/>
          </a:bodyPr>
          <a:lstStyle/>
          <a:p>
            <a:pPr>
              <a:lnSpc>
                <a:spcPct val="90000"/>
              </a:lnSpc>
            </a:pPr>
            <a:r>
              <a:rPr lang="de-DE" sz="3000" b="1" noProof="1">
                <a:solidFill>
                  <a:schemeClr val="bg1"/>
                </a:solidFill>
                <a:latin typeface="Arial" panose="020B0604020202020204" pitchFamily="34" charset="0"/>
                <a:cs typeface="Arial" panose="020B0604020202020204" pitchFamily="34" charset="0"/>
              </a:rPr>
              <a:t>Disclaimer</a:t>
            </a:r>
          </a:p>
        </p:txBody>
      </p:sp>
      <p:sp>
        <p:nvSpPr>
          <p:cNvPr id="47" name="TextBox 5">
            <a:extLst>
              <a:ext uri="{FF2B5EF4-FFF2-40B4-BE49-F238E27FC236}">
                <a16:creationId xmlns:a16="http://schemas.microsoft.com/office/drawing/2014/main" id="{AF101C2B-6C3D-3C08-1C20-973E65134B50}"/>
              </a:ext>
            </a:extLst>
          </p:cNvPr>
          <p:cNvSpPr txBox="1"/>
          <p:nvPr userDrawn="1"/>
        </p:nvSpPr>
        <p:spPr>
          <a:xfrm>
            <a:off x="756000" y="2674630"/>
            <a:ext cx="7341600" cy="2693045"/>
          </a:xfrm>
          <a:prstGeom prst="rect">
            <a:avLst/>
          </a:prstGeom>
          <a:noFill/>
        </p:spPr>
        <p:txBody>
          <a:bodyPr wrap="square" lIns="0" tIns="0" rIns="0" bIns="0" rtlCol="0" anchor="b" anchorCtr="0">
            <a:noAutofit/>
          </a:bodyPr>
          <a:lstStyle/>
          <a:p>
            <a:pPr algn="l">
              <a:lnSpc>
                <a:spcPts val="1800"/>
              </a:lnSpc>
              <a:spcBef>
                <a:spcPts val="1800"/>
              </a:spcBef>
              <a:spcAft>
                <a:spcPts val="0"/>
              </a:spcAft>
            </a:pPr>
            <a:r>
              <a:rPr lang="de-DE" sz="1400" kern="1400" baseline="0" noProof="1">
                <a:solidFill>
                  <a:schemeClr val="bg1"/>
                </a:solidFill>
                <a:latin typeface="Arial" panose="020B0604020202020204" pitchFamily="34" charset="0"/>
                <a:cs typeface="Arial" panose="020B0604020202020204" pitchFamily="34" charset="0"/>
              </a:rPr>
              <a:t>Diese Präsentation wird Ihnen von der TenneT  TSO GmbH („TenneT“) angeboten. Ihr Inhalt, d.h. sämtliche Texte, Bilder und Töne, sind urheberrechtlich geschützt. Sofern TenneT nicht ausdrücklich entsprechende Möglichkeiten bietet, darf nichts aus dem Inhalt dieser Präsentation kopiert werden, und nichts am Inhalt darf geändert werden. TenneT bemüht sich um die Bereitstellung korrekter und aktueller Informationen, gewährt jedoch keine Garantie für ihre Korrektheit, Genauigkeit und Vollständigkeit.</a:t>
            </a:r>
          </a:p>
          <a:p>
            <a:pPr algn="l">
              <a:lnSpc>
                <a:spcPts val="1800"/>
              </a:lnSpc>
              <a:spcBef>
                <a:spcPts val="1800"/>
              </a:spcBef>
              <a:spcAft>
                <a:spcPts val="0"/>
              </a:spcAft>
            </a:pPr>
            <a:r>
              <a:rPr lang="de-DE" sz="1400" kern="1400" baseline="0" noProof="1">
                <a:solidFill>
                  <a:schemeClr val="bg1"/>
                </a:solidFill>
                <a:latin typeface="Arial" panose="020B0604020202020204" pitchFamily="34" charset="0"/>
                <a:cs typeface="Arial" panose="020B0604020202020204" pitchFamily="34" charset="0"/>
              </a:rPr>
              <a:t>TenneT übernimmt keinerlei Haftung für (vermeintliche) Schäden, die sich aus dieser Präsentation ergeben, beziehungsweise für Auswirkungen von Aktivitäten, die auf der Grundlage der Angaben und Informationen in dieser Präsentation entfaltet werden.</a:t>
            </a:r>
          </a:p>
        </p:txBody>
      </p:sp>
    </p:spTree>
    <p:extLst>
      <p:ext uri="{BB962C8B-B14F-4D97-AF65-F5344CB8AC3E}">
        <p14:creationId xmlns:p14="http://schemas.microsoft.com/office/powerpoint/2010/main" val="3798070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structies">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B2E1D5E-9BC8-E1C1-4AF8-FF757A822D61}"/>
              </a:ext>
            </a:extLst>
          </p:cNvPr>
          <p:cNvPicPr>
            <a:picLocks noChangeAspect="1"/>
          </p:cNvPicPr>
          <p:nvPr userDrawn="1"/>
        </p:nvPicPr>
        <p:blipFill>
          <a:blip r:embed="rId2"/>
          <a:stretch>
            <a:fillRect/>
          </a:stretch>
        </p:blipFill>
        <p:spPr>
          <a:xfrm>
            <a:off x="2152800" y="1060095"/>
            <a:ext cx="7862948" cy="4536000"/>
          </a:xfrm>
          <a:prstGeom prst="rect">
            <a:avLst/>
          </a:prstGeom>
        </p:spPr>
      </p:pic>
      <p:sp>
        <p:nvSpPr>
          <p:cNvPr id="9" name="TextBox 5">
            <a:extLst>
              <a:ext uri="{FF2B5EF4-FFF2-40B4-BE49-F238E27FC236}">
                <a16:creationId xmlns:a16="http://schemas.microsoft.com/office/drawing/2014/main" id="{7B9E61F6-3C9F-455E-3A90-077B9A62C46E}"/>
              </a:ext>
            </a:extLst>
          </p:cNvPr>
          <p:cNvSpPr txBox="1"/>
          <p:nvPr userDrawn="1"/>
        </p:nvSpPr>
        <p:spPr>
          <a:xfrm>
            <a:off x="10308131" y="3267455"/>
            <a:ext cx="1033544" cy="323090"/>
          </a:xfrm>
          <a:prstGeom prst="rect">
            <a:avLst/>
          </a:prstGeom>
          <a:solidFill>
            <a:srgbClr val="F46205"/>
          </a:solid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de-DE" sz="1400" noProof="0">
                <a:solidFill>
                  <a:schemeClr val="bg1"/>
                </a:solidFill>
              </a:rPr>
              <a:t>Anleitung</a:t>
            </a:r>
            <a:endParaRPr lang="nl-NL" sz="1400" noProof="0">
              <a:solidFill>
                <a:schemeClr val="bg1"/>
              </a:solidFill>
            </a:endParaRPr>
          </a:p>
        </p:txBody>
      </p:sp>
      <p:sp>
        <p:nvSpPr>
          <p:cNvPr id="18" name="Rechthoek 20">
            <a:extLst>
              <a:ext uri="{FF2B5EF4-FFF2-40B4-BE49-F238E27FC236}">
                <a16:creationId xmlns:a16="http://schemas.microsoft.com/office/drawing/2014/main" id="{A3EE09A9-46A1-DA8B-2AB7-EF1C79769739}"/>
              </a:ext>
            </a:extLst>
          </p:cNvPr>
          <p:cNvSpPr/>
          <p:nvPr userDrawn="1"/>
        </p:nvSpPr>
        <p:spPr>
          <a:xfrm>
            <a:off x="8845601" y="2133001"/>
            <a:ext cx="1075652" cy="2592000"/>
          </a:xfrm>
          <a:prstGeom prst="rect">
            <a:avLst/>
          </a:prstGeom>
          <a:noFill/>
          <a:ln>
            <a:solidFill>
              <a:srgbClr val="F46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Rechte verbindingslijn met pijl 23">
            <a:extLst>
              <a:ext uri="{FF2B5EF4-FFF2-40B4-BE49-F238E27FC236}">
                <a16:creationId xmlns:a16="http://schemas.microsoft.com/office/drawing/2014/main" id="{544D0C31-1D00-4345-BF21-B0D50218596E}"/>
              </a:ext>
            </a:extLst>
          </p:cNvPr>
          <p:cNvCxnSpPr>
            <a:cxnSpLocks/>
            <a:stCxn id="9" idx="1"/>
          </p:cNvCxnSpPr>
          <p:nvPr userDrawn="1"/>
        </p:nvCxnSpPr>
        <p:spPr>
          <a:xfrm flipH="1">
            <a:off x="9929526" y="3429000"/>
            <a:ext cx="378605" cy="0"/>
          </a:xfrm>
          <a:prstGeom prst="straightConnector1">
            <a:avLst/>
          </a:prstGeom>
          <a:ln>
            <a:solidFill>
              <a:srgbClr val="F46205"/>
            </a:solidFill>
            <a:tailEnd type="triangle"/>
          </a:ln>
        </p:spPr>
        <p:style>
          <a:lnRef idx="2">
            <a:schemeClr val="accent1"/>
          </a:lnRef>
          <a:fillRef idx="0">
            <a:schemeClr val="accent1"/>
          </a:fillRef>
          <a:effectRef idx="1">
            <a:schemeClr val="accent1"/>
          </a:effectRef>
          <a:fontRef idx="minor">
            <a:schemeClr val="tx1"/>
          </a:fontRef>
        </p:style>
      </p:cxnSp>
      <p:cxnSp>
        <p:nvCxnSpPr>
          <p:cNvPr id="22" name="Rechte verbindingslijn met pijl 6">
            <a:extLst>
              <a:ext uri="{FF2B5EF4-FFF2-40B4-BE49-F238E27FC236}">
                <a16:creationId xmlns:a16="http://schemas.microsoft.com/office/drawing/2014/main" id="{864E6DFC-B168-C9AE-DAD4-A19DA8FD3195}"/>
              </a:ext>
            </a:extLst>
          </p:cNvPr>
          <p:cNvCxnSpPr/>
          <p:nvPr userDrawn="1"/>
        </p:nvCxnSpPr>
        <p:spPr>
          <a:xfrm flipV="1">
            <a:off x="9445537" y="5616698"/>
            <a:ext cx="0" cy="319527"/>
          </a:xfrm>
          <a:prstGeom prst="straightConnector1">
            <a:avLst/>
          </a:prstGeom>
          <a:ln>
            <a:solidFill>
              <a:srgbClr val="F46205"/>
            </a:solidFill>
            <a:tailEnd type="triangle"/>
          </a:ln>
        </p:spPr>
        <p:style>
          <a:lnRef idx="2">
            <a:schemeClr val="accent4"/>
          </a:lnRef>
          <a:fillRef idx="0">
            <a:schemeClr val="accent4"/>
          </a:fillRef>
          <a:effectRef idx="1">
            <a:schemeClr val="accent4"/>
          </a:effectRef>
          <a:fontRef idx="minor">
            <a:schemeClr val="tx1"/>
          </a:fontRef>
        </p:style>
      </p:cxnSp>
      <p:sp>
        <p:nvSpPr>
          <p:cNvPr id="23" name="Rechthoek 20">
            <a:extLst>
              <a:ext uri="{FF2B5EF4-FFF2-40B4-BE49-F238E27FC236}">
                <a16:creationId xmlns:a16="http://schemas.microsoft.com/office/drawing/2014/main" id="{315E04AC-5388-70C0-C570-89A1C0303AAA}"/>
              </a:ext>
            </a:extLst>
          </p:cNvPr>
          <p:cNvSpPr/>
          <p:nvPr userDrawn="1"/>
        </p:nvSpPr>
        <p:spPr>
          <a:xfrm>
            <a:off x="3110547" y="2133000"/>
            <a:ext cx="1075652" cy="2592000"/>
          </a:xfrm>
          <a:prstGeom prst="rect">
            <a:avLst/>
          </a:prstGeom>
          <a:noFill/>
          <a:ln>
            <a:solidFill>
              <a:srgbClr val="F462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kstvak 4">
            <a:extLst>
              <a:ext uri="{FF2B5EF4-FFF2-40B4-BE49-F238E27FC236}">
                <a16:creationId xmlns:a16="http://schemas.microsoft.com/office/drawing/2014/main" id="{C44B22B3-A756-E649-1BB8-ABAE5A669C03}"/>
              </a:ext>
            </a:extLst>
          </p:cNvPr>
          <p:cNvSpPr txBox="1"/>
          <p:nvPr userDrawn="1"/>
        </p:nvSpPr>
        <p:spPr>
          <a:xfrm>
            <a:off x="984000" y="272001"/>
            <a:ext cx="10224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800" b="1" noProof="0">
                <a:solidFill>
                  <a:schemeClr val="tx1"/>
                </a:solidFill>
                <a:latin typeface="Arial" panose="020B0604020202020204" pitchFamily="34" charset="0"/>
                <a:cs typeface="Arial" panose="020B0604020202020204" pitchFamily="34" charset="0"/>
              </a:rPr>
              <a:t>Überprüfen Sie die Ränder für PowerPoint-Anweisungen</a:t>
            </a:r>
          </a:p>
        </p:txBody>
      </p:sp>
      <p:sp>
        <p:nvSpPr>
          <p:cNvPr id="14" name="TextBox 5">
            <a:extLst>
              <a:ext uri="{FF2B5EF4-FFF2-40B4-BE49-F238E27FC236}">
                <a16:creationId xmlns:a16="http://schemas.microsoft.com/office/drawing/2014/main" id="{E6DB1A1E-D6F1-7E3E-3711-EE380162B65E}"/>
              </a:ext>
            </a:extLst>
          </p:cNvPr>
          <p:cNvSpPr txBox="1"/>
          <p:nvPr userDrawn="1"/>
        </p:nvSpPr>
        <p:spPr>
          <a:xfrm>
            <a:off x="447851" y="3285385"/>
            <a:ext cx="1033544" cy="323090"/>
          </a:xfrm>
          <a:prstGeom prst="rect">
            <a:avLst/>
          </a:prstGeom>
          <a:solidFill>
            <a:srgbClr val="F46205"/>
          </a:solidFill>
        </p:spPr>
        <p:txBody>
          <a:bodyPr wrap="square" lIns="0" tIns="0" rIns="0" bIns="0" rtlCol="0" anchor="ctr">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de-DE" sz="1400" noProof="0">
                <a:solidFill>
                  <a:schemeClr val="bg1"/>
                </a:solidFill>
              </a:rPr>
              <a:t>Anleitung</a:t>
            </a:r>
            <a:endParaRPr lang="nl-NL" sz="1400" noProof="0">
              <a:solidFill>
                <a:schemeClr val="bg1"/>
              </a:solidFill>
            </a:endParaRPr>
          </a:p>
        </p:txBody>
      </p:sp>
      <p:sp>
        <p:nvSpPr>
          <p:cNvPr id="17" name="TextBox 5">
            <a:extLst>
              <a:ext uri="{FF2B5EF4-FFF2-40B4-BE49-F238E27FC236}">
                <a16:creationId xmlns:a16="http://schemas.microsoft.com/office/drawing/2014/main" id="{975D0034-D55C-02F3-2739-347C9E2D869A}"/>
              </a:ext>
            </a:extLst>
          </p:cNvPr>
          <p:cNvSpPr txBox="1"/>
          <p:nvPr userDrawn="1"/>
        </p:nvSpPr>
        <p:spPr>
          <a:xfrm>
            <a:off x="8057930" y="5964781"/>
            <a:ext cx="2519999" cy="430818"/>
          </a:xfrm>
          <a:prstGeom prst="rect">
            <a:avLst/>
          </a:prstGeom>
          <a:solidFill>
            <a:schemeClr val="bg1"/>
          </a:solidFill>
        </p:spPr>
        <p:txBody>
          <a:bodyPr wrap="square" lIns="180000" tIns="72000" rIns="0" bIns="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200"/>
              </a:spcAft>
            </a:pPr>
            <a:r>
              <a:rPr lang="de-DE" sz="1200" noProof="0">
                <a:solidFill>
                  <a:srgbClr val="F46205"/>
                </a:solidFill>
              </a:rPr>
              <a:t>Verkleinern Sie für die PowerPoint-Anweisungen</a:t>
            </a:r>
          </a:p>
        </p:txBody>
      </p:sp>
      <p:cxnSp>
        <p:nvCxnSpPr>
          <p:cNvPr id="21" name="Rechte verbindingslijn met pijl 24">
            <a:extLst>
              <a:ext uri="{FF2B5EF4-FFF2-40B4-BE49-F238E27FC236}">
                <a16:creationId xmlns:a16="http://schemas.microsoft.com/office/drawing/2014/main" id="{4A608E4B-890D-43D6-50AB-7DDF8140EDA6}"/>
              </a:ext>
            </a:extLst>
          </p:cNvPr>
          <p:cNvCxnSpPr>
            <a:cxnSpLocks/>
          </p:cNvCxnSpPr>
          <p:nvPr userDrawn="1"/>
        </p:nvCxnSpPr>
        <p:spPr>
          <a:xfrm>
            <a:off x="1481395" y="3469790"/>
            <a:ext cx="1629152" cy="0"/>
          </a:xfrm>
          <a:prstGeom prst="straightConnector1">
            <a:avLst/>
          </a:prstGeom>
          <a:ln>
            <a:solidFill>
              <a:srgbClr val="F4620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254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ortrait image -  grey">
    <p:bg>
      <p:bgPr>
        <a:solidFill>
          <a:srgbClr val="75A8C1"/>
        </a:solidFill>
        <a:effectLst/>
      </p:bgPr>
    </p:bg>
    <p:spTree>
      <p:nvGrpSpPr>
        <p:cNvPr id="1" name=""/>
        <p:cNvGrpSpPr/>
        <p:nvPr/>
      </p:nvGrpSpPr>
      <p:grpSpPr>
        <a:xfrm>
          <a:off x="0" y="0"/>
          <a:ext cx="0" cy="0"/>
          <a:chOff x="0" y="0"/>
          <a:chExt cx="0" cy="0"/>
        </a:xfrm>
      </p:grpSpPr>
      <p:pic>
        <p:nvPicPr>
          <p:cNvPr id="7" name="Afbeelding 6" descr="Afbeelding met Lettertype, Graphics, logo, tekst&#10;&#10;Automatisch gegenereerde beschrijving">
            <a:extLst>
              <a:ext uri="{FF2B5EF4-FFF2-40B4-BE49-F238E27FC236}">
                <a16:creationId xmlns:a16="http://schemas.microsoft.com/office/drawing/2014/main" id="{B217D393-7E16-E821-3669-4EB81B938D5E}"/>
              </a:ext>
            </a:extLst>
          </p:cNvPr>
          <p:cNvPicPr>
            <a:picLocks noChangeAspect="1"/>
          </p:cNvPicPr>
          <p:nvPr userDrawn="1"/>
        </p:nvPicPr>
        <p:blipFill>
          <a:blip r:embed="rId3"/>
          <a:stretch>
            <a:fillRect/>
          </a:stretch>
        </p:blipFill>
        <p:spPr>
          <a:xfrm>
            <a:off x="10141200" y="6156000"/>
            <a:ext cx="1666834" cy="316800"/>
          </a:xfrm>
          <a:prstGeom prst="rect">
            <a:avLst/>
          </a:prstGeom>
        </p:spPr>
      </p:pic>
      <p:grpSp>
        <p:nvGrpSpPr>
          <p:cNvPr id="337" name="Groep 336">
            <a:extLst>
              <a:ext uri="{FF2B5EF4-FFF2-40B4-BE49-F238E27FC236}">
                <a16:creationId xmlns:a16="http://schemas.microsoft.com/office/drawing/2014/main" id="{39E19582-2F8F-D50C-8460-C3B0D2285B7E}"/>
              </a:ext>
            </a:extLst>
          </p:cNvPr>
          <p:cNvGrpSpPr/>
          <p:nvPr userDrawn="1"/>
        </p:nvGrpSpPr>
        <p:grpSpPr>
          <a:xfrm>
            <a:off x="381135" y="228600"/>
            <a:ext cx="5446219" cy="1956684"/>
            <a:chOff x="381135" y="228600"/>
            <a:chExt cx="5446219" cy="1956684"/>
          </a:xfrm>
        </p:grpSpPr>
        <p:sp>
          <p:nvSpPr>
            <p:cNvPr id="208" name="Ovaal 207">
              <a:extLst>
                <a:ext uri="{FF2B5EF4-FFF2-40B4-BE49-F238E27FC236}">
                  <a16:creationId xmlns:a16="http://schemas.microsoft.com/office/drawing/2014/main" id="{50F566DE-B209-FBFE-58FC-BB6AC8E0328A}"/>
                </a:ext>
              </a:extLst>
            </p:cNvPr>
            <p:cNvSpPr>
              <a:spLocks noChangeAspect="1"/>
            </p:cNvSpPr>
            <p:nvPr userDrawn="1"/>
          </p:nvSpPr>
          <p:spPr>
            <a:xfrm flipH="1" flipV="1">
              <a:off x="5173560" y="687240"/>
              <a:ext cx="247714" cy="247714"/>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9" name="Ovaal 208">
              <a:extLst>
                <a:ext uri="{FF2B5EF4-FFF2-40B4-BE49-F238E27FC236}">
                  <a16:creationId xmlns:a16="http://schemas.microsoft.com/office/drawing/2014/main" id="{99CF2009-14DF-F1EE-77F0-EE66681958AA}"/>
                </a:ext>
              </a:extLst>
            </p:cNvPr>
            <p:cNvSpPr>
              <a:spLocks noChangeAspect="1"/>
            </p:cNvSpPr>
            <p:nvPr userDrawn="1"/>
          </p:nvSpPr>
          <p:spPr>
            <a:xfrm flipH="1" flipV="1">
              <a:off x="5146200" y="253800"/>
              <a:ext cx="297533" cy="297533"/>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0" name="Ovaal 219">
              <a:extLst>
                <a:ext uri="{FF2B5EF4-FFF2-40B4-BE49-F238E27FC236}">
                  <a16:creationId xmlns:a16="http://schemas.microsoft.com/office/drawing/2014/main" id="{0A38256B-F277-463A-A1BA-D525D5C75CF7}"/>
                </a:ext>
              </a:extLst>
            </p:cNvPr>
            <p:cNvSpPr>
              <a:spLocks noChangeAspect="1"/>
            </p:cNvSpPr>
            <p:nvPr userDrawn="1"/>
          </p:nvSpPr>
          <p:spPr>
            <a:xfrm flipV="1">
              <a:off x="5223600" y="1552680"/>
              <a:ext cx="149040" cy="14904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1" name="Ovaal 220">
              <a:extLst>
                <a:ext uri="{FF2B5EF4-FFF2-40B4-BE49-F238E27FC236}">
                  <a16:creationId xmlns:a16="http://schemas.microsoft.com/office/drawing/2014/main" id="{E8EB4791-3DA3-437C-0807-984D9F57CC17}"/>
                </a:ext>
              </a:extLst>
            </p:cNvPr>
            <p:cNvSpPr>
              <a:spLocks noChangeAspect="1"/>
            </p:cNvSpPr>
            <p:nvPr userDrawn="1"/>
          </p:nvSpPr>
          <p:spPr>
            <a:xfrm flipV="1">
              <a:off x="5198400" y="1120680"/>
              <a:ext cx="197893" cy="197894"/>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1" name="Ovaal 280">
              <a:extLst>
                <a:ext uri="{FF2B5EF4-FFF2-40B4-BE49-F238E27FC236}">
                  <a16:creationId xmlns:a16="http://schemas.microsoft.com/office/drawing/2014/main" id="{05A5A7F9-0A75-CE50-2027-AA1FC600DC3E}"/>
                </a:ext>
              </a:extLst>
            </p:cNvPr>
            <p:cNvSpPr>
              <a:spLocks noChangeAspect="1"/>
            </p:cNvSpPr>
            <p:nvPr userDrawn="1"/>
          </p:nvSpPr>
          <p:spPr>
            <a:xfrm flipH="1" flipV="1">
              <a:off x="5579640" y="278640"/>
              <a:ext cx="247714" cy="247714"/>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3" name="Ovaal 282">
              <a:extLst>
                <a:ext uri="{FF2B5EF4-FFF2-40B4-BE49-F238E27FC236}">
                  <a16:creationId xmlns:a16="http://schemas.microsoft.com/office/drawing/2014/main" id="{42E6535C-EFBF-C6CB-C3B0-0B001EDD080B}"/>
                </a:ext>
              </a:extLst>
            </p:cNvPr>
            <p:cNvSpPr>
              <a:spLocks noChangeAspect="1"/>
            </p:cNvSpPr>
            <p:nvPr userDrawn="1"/>
          </p:nvSpPr>
          <p:spPr>
            <a:xfrm flipV="1">
              <a:off x="5630760" y="1145880"/>
              <a:ext cx="148075" cy="148075"/>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4" name="Ovaal 283">
              <a:extLst>
                <a:ext uri="{FF2B5EF4-FFF2-40B4-BE49-F238E27FC236}">
                  <a16:creationId xmlns:a16="http://schemas.microsoft.com/office/drawing/2014/main" id="{523F9386-B40E-70DD-05A9-9A1DF9EB3BF9}"/>
                </a:ext>
              </a:extLst>
            </p:cNvPr>
            <p:cNvSpPr>
              <a:spLocks noChangeAspect="1"/>
            </p:cNvSpPr>
            <p:nvPr userDrawn="1"/>
          </p:nvSpPr>
          <p:spPr>
            <a:xfrm flipV="1">
              <a:off x="5605560" y="712080"/>
              <a:ext cx="199439" cy="19944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5" name="Ovaal 284">
              <a:extLst>
                <a:ext uri="{FF2B5EF4-FFF2-40B4-BE49-F238E27FC236}">
                  <a16:creationId xmlns:a16="http://schemas.microsoft.com/office/drawing/2014/main" id="{1F2FF3EE-0819-3770-BC4E-B3C06FEE5FE2}"/>
                </a:ext>
              </a:extLst>
            </p:cNvPr>
            <p:cNvSpPr>
              <a:spLocks noChangeAspect="1"/>
            </p:cNvSpPr>
            <p:nvPr userDrawn="1"/>
          </p:nvSpPr>
          <p:spPr>
            <a:xfrm flipV="1">
              <a:off x="5655600" y="1577880"/>
              <a:ext cx="99000" cy="9900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 name="Rechthoek 2">
              <a:extLst>
                <a:ext uri="{FF2B5EF4-FFF2-40B4-BE49-F238E27FC236}">
                  <a16:creationId xmlns:a16="http://schemas.microsoft.com/office/drawing/2014/main" id="{5CE0E7C5-10CF-B937-1B1A-74BE1BD6E217}"/>
                </a:ext>
              </a:extLst>
            </p:cNvPr>
            <p:cNvSpPr>
              <a:spLocks noChangeAspect="1"/>
            </p:cNvSpPr>
            <p:nvPr userDrawn="1"/>
          </p:nvSpPr>
          <p:spPr>
            <a:xfrm flipV="1">
              <a:off x="5672880" y="2009880"/>
              <a:ext cx="48436" cy="484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 name="Ovaal 5">
              <a:extLst>
                <a:ext uri="{FF2B5EF4-FFF2-40B4-BE49-F238E27FC236}">
                  <a16:creationId xmlns:a16="http://schemas.microsoft.com/office/drawing/2014/main" id="{442C0B44-9019-61E1-3052-1E77716502C6}"/>
                </a:ext>
              </a:extLst>
            </p:cNvPr>
            <p:cNvSpPr>
              <a:spLocks noChangeAspect="1"/>
            </p:cNvSpPr>
            <p:nvPr userDrawn="1"/>
          </p:nvSpPr>
          <p:spPr>
            <a:xfrm rot="10962611" flipH="1" flipV="1">
              <a:off x="5238360" y="1985040"/>
              <a:ext cx="99000" cy="9900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 name="Stroomdiagram: Verbindingslijn 12">
              <a:extLst>
                <a:ext uri="{FF2B5EF4-FFF2-40B4-BE49-F238E27FC236}">
                  <a16:creationId xmlns:a16="http://schemas.microsoft.com/office/drawing/2014/main" id="{B7E68C25-BCF5-43FD-D5B1-B3B0E40E05B0}"/>
                </a:ext>
              </a:extLst>
            </p:cNvPr>
            <p:cNvSpPr>
              <a:spLocks noChangeAspect="1"/>
            </p:cNvSpPr>
            <p:nvPr userDrawn="1"/>
          </p:nvSpPr>
          <p:spPr>
            <a:xfrm>
              <a:off x="4806000" y="195984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9" name="Stroomdiagram: Verbindingslijn 58">
              <a:extLst>
                <a:ext uri="{FF2B5EF4-FFF2-40B4-BE49-F238E27FC236}">
                  <a16:creationId xmlns:a16="http://schemas.microsoft.com/office/drawing/2014/main" id="{A50E52B3-6A59-A4FB-4E8C-76B61403337A}"/>
                </a:ext>
              </a:extLst>
            </p:cNvPr>
            <p:cNvSpPr>
              <a:spLocks noChangeAspect="1"/>
            </p:cNvSpPr>
            <p:nvPr userDrawn="1"/>
          </p:nvSpPr>
          <p:spPr>
            <a:xfrm>
              <a:off x="4791240" y="152784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0" name="Stroomdiagram: Verbindingslijn 59">
              <a:extLst>
                <a:ext uri="{FF2B5EF4-FFF2-40B4-BE49-F238E27FC236}">
                  <a16:creationId xmlns:a16="http://schemas.microsoft.com/office/drawing/2014/main" id="{CC208E95-0870-C52C-934E-F5BD4F87AE0B}"/>
                </a:ext>
              </a:extLst>
            </p:cNvPr>
            <p:cNvSpPr>
              <a:spLocks noChangeAspect="1"/>
            </p:cNvSpPr>
            <p:nvPr userDrawn="1"/>
          </p:nvSpPr>
          <p:spPr>
            <a:xfrm>
              <a:off x="4766400" y="109548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1" name="Stroomdiagram: Verbindingslijn 60">
              <a:extLst>
                <a:ext uri="{FF2B5EF4-FFF2-40B4-BE49-F238E27FC236}">
                  <a16:creationId xmlns:a16="http://schemas.microsoft.com/office/drawing/2014/main" id="{91CA8658-2398-1E11-BD7F-9CB02D27D90F}"/>
                </a:ext>
              </a:extLst>
            </p:cNvPr>
            <p:cNvSpPr>
              <a:spLocks noChangeAspect="1"/>
            </p:cNvSpPr>
            <p:nvPr userDrawn="1"/>
          </p:nvSpPr>
          <p:spPr>
            <a:xfrm>
              <a:off x="4739760" y="66204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2" name="Stroomdiagram: Verbindingslijn 61">
              <a:extLst>
                <a:ext uri="{FF2B5EF4-FFF2-40B4-BE49-F238E27FC236}">
                  <a16:creationId xmlns:a16="http://schemas.microsoft.com/office/drawing/2014/main" id="{64F0ADD8-78AD-0C86-E7CC-7DC5286ECCBE}"/>
                </a:ext>
              </a:extLst>
            </p:cNvPr>
            <p:cNvSpPr>
              <a:spLocks noChangeAspect="1"/>
            </p:cNvSpPr>
            <p:nvPr userDrawn="1"/>
          </p:nvSpPr>
          <p:spPr>
            <a:xfrm>
              <a:off x="4712760" y="22860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3" name="Rechthoek 62">
              <a:extLst>
                <a:ext uri="{FF2B5EF4-FFF2-40B4-BE49-F238E27FC236}">
                  <a16:creationId xmlns:a16="http://schemas.microsoft.com/office/drawing/2014/main" id="{9002EE90-3FFE-F047-57A7-4BC4A948229C}"/>
                </a:ext>
              </a:extLst>
            </p:cNvPr>
            <p:cNvSpPr>
              <a:spLocks noChangeAspect="1"/>
            </p:cNvSpPr>
            <p:nvPr userDrawn="1"/>
          </p:nvSpPr>
          <p:spPr>
            <a:xfrm>
              <a:off x="381135" y="16030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2" name="Rechthoek 191">
              <a:extLst>
                <a:ext uri="{FF2B5EF4-FFF2-40B4-BE49-F238E27FC236}">
                  <a16:creationId xmlns:a16="http://schemas.microsoft.com/office/drawing/2014/main" id="{66F59115-D317-B2EE-FFA7-334D7E0F1C73}"/>
                </a:ext>
              </a:extLst>
            </p:cNvPr>
            <p:cNvSpPr>
              <a:spLocks noChangeAspect="1"/>
            </p:cNvSpPr>
            <p:nvPr userDrawn="1"/>
          </p:nvSpPr>
          <p:spPr>
            <a:xfrm>
              <a:off x="38160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3" name="Rechthoek 192">
              <a:extLst>
                <a:ext uri="{FF2B5EF4-FFF2-40B4-BE49-F238E27FC236}">
                  <a16:creationId xmlns:a16="http://schemas.microsoft.com/office/drawing/2014/main" id="{E53C2228-D7A7-AD07-5454-8D91A87D3DE7}"/>
                </a:ext>
              </a:extLst>
            </p:cNvPr>
            <p:cNvSpPr>
              <a:spLocks noChangeAspect="1"/>
            </p:cNvSpPr>
            <p:nvPr userDrawn="1"/>
          </p:nvSpPr>
          <p:spPr>
            <a:xfrm>
              <a:off x="38160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4" name="Rechthoek 193">
              <a:extLst>
                <a:ext uri="{FF2B5EF4-FFF2-40B4-BE49-F238E27FC236}">
                  <a16:creationId xmlns:a16="http://schemas.microsoft.com/office/drawing/2014/main" id="{8CCD75E0-A782-D432-7FDC-D4B203775199}"/>
                </a:ext>
              </a:extLst>
            </p:cNvPr>
            <p:cNvSpPr>
              <a:spLocks noChangeAspect="1"/>
            </p:cNvSpPr>
            <p:nvPr userDrawn="1"/>
          </p:nvSpPr>
          <p:spPr>
            <a:xfrm>
              <a:off x="38160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8" name="Rechthoek 197">
              <a:extLst>
                <a:ext uri="{FF2B5EF4-FFF2-40B4-BE49-F238E27FC236}">
                  <a16:creationId xmlns:a16="http://schemas.microsoft.com/office/drawing/2014/main" id="{F447F7D4-EFFD-B9B4-F4A9-18DEBEE3BA2F}"/>
                </a:ext>
              </a:extLst>
            </p:cNvPr>
            <p:cNvSpPr>
              <a:spLocks noChangeAspect="1"/>
            </p:cNvSpPr>
            <p:nvPr userDrawn="1"/>
          </p:nvSpPr>
          <p:spPr>
            <a:xfrm>
              <a:off x="381135"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9" name="Rechthoek 198">
              <a:extLst>
                <a:ext uri="{FF2B5EF4-FFF2-40B4-BE49-F238E27FC236}">
                  <a16:creationId xmlns:a16="http://schemas.microsoft.com/office/drawing/2014/main" id="{D667C8BC-55D1-0898-6B9E-44DB1102942E}"/>
                </a:ext>
              </a:extLst>
            </p:cNvPr>
            <p:cNvSpPr>
              <a:spLocks noChangeAspect="1"/>
            </p:cNvSpPr>
            <p:nvPr userDrawn="1"/>
          </p:nvSpPr>
          <p:spPr>
            <a:xfrm>
              <a:off x="788040" y="16030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0" name="Rechthoek 199">
              <a:extLst>
                <a:ext uri="{FF2B5EF4-FFF2-40B4-BE49-F238E27FC236}">
                  <a16:creationId xmlns:a16="http://schemas.microsoft.com/office/drawing/2014/main" id="{63A55310-8DDF-6E1C-8701-8C2637D206FD}"/>
                </a:ext>
              </a:extLst>
            </p:cNvPr>
            <p:cNvSpPr>
              <a:spLocks noChangeAspect="1"/>
            </p:cNvSpPr>
            <p:nvPr userDrawn="1"/>
          </p:nvSpPr>
          <p:spPr>
            <a:xfrm>
              <a:off x="78804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1" name="Rechthoek 200">
              <a:extLst>
                <a:ext uri="{FF2B5EF4-FFF2-40B4-BE49-F238E27FC236}">
                  <a16:creationId xmlns:a16="http://schemas.microsoft.com/office/drawing/2014/main" id="{2C7085BF-3467-193A-6FEA-C62FE5669AD6}"/>
                </a:ext>
              </a:extLst>
            </p:cNvPr>
            <p:cNvSpPr>
              <a:spLocks noChangeAspect="1"/>
            </p:cNvSpPr>
            <p:nvPr userDrawn="1"/>
          </p:nvSpPr>
          <p:spPr>
            <a:xfrm>
              <a:off x="78804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2" name="Rechthoek 201">
              <a:extLst>
                <a:ext uri="{FF2B5EF4-FFF2-40B4-BE49-F238E27FC236}">
                  <a16:creationId xmlns:a16="http://schemas.microsoft.com/office/drawing/2014/main" id="{486559D2-4BBB-D34D-AA8F-7ABE38786C6F}"/>
                </a:ext>
              </a:extLst>
            </p:cNvPr>
            <p:cNvSpPr>
              <a:spLocks noChangeAspect="1"/>
            </p:cNvSpPr>
            <p:nvPr userDrawn="1"/>
          </p:nvSpPr>
          <p:spPr>
            <a:xfrm>
              <a:off x="78804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3" name="Rechthoek 202">
              <a:extLst>
                <a:ext uri="{FF2B5EF4-FFF2-40B4-BE49-F238E27FC236}">
                  <a16:creationId xmlns:a16="http://schemas.microsoft.com/office/drawing/2014/main" id="{B4539FE2-D6A7-FAC5-9F1A-4E81F7A793B2}"/>
                </a:ext>
              </a:extLst>
            </p:cNvPr>
            <p:cNvSpPr>
              <a:spLocks noChangeAspect="1"/>
            </p:cNvSpPr>
            <p:nvPr userDrawn="1"/>
          </p:nvSpPr>
          <p:spPr>
            <a:xfrm>
              <a:off x="788040"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5" name="Rechthoek 204">
              <a:extLst>
                <a:ext uri="{FF2B5EF4-FFF2-40B4-BE49-F238E27FC236}">
                  <a16:creationId xmlns:a16="http://schemas.microsoft.com/office/drawing/2014/main" id="{CB7700FC-D502-EDBF-49C3-A77D41D39504}"/>
                </a:ext>
              </a:extLst>
            </p:cNvPr>
            <p:cNvSpPr>
              <a:spLocks noChangeAspect="1"/>
            </p:cNvSpPr>
            <p:nvPr userDrawn="1"/>
          </p:nvSpPr>
          <p:spPr>
            <a:xfrm>
              <a:off x="119520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6" name="Rechthoek 205">
              <a:extLst>
                <a:ext uri="{FF2B5EF4-FFF2-40B4-BE49-F238E27FC236}">
                  <a16:creationId xmlns:a16="http://schemas.microsoft.com/office/drawing/2014/main" id="{A0F81F8B-4226-3F78-B294-16F166207E6B}"/>
                </a:ext>
              </a:extLst>
            </p:cNvPr>
            <p:cNvSpPr>
              <a:spLocks noChangeAspect="1"/>
            </p:cNvSpPr>
            <p:nvPr userDrawn="1"/>
          </p:nvSpPr>
          <p:spPr>
            <a:xfrm>
              <a:off x="119520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4" name="Rechthoek 213">
              <a:extLst>
                <a:ext uri="{FF2B5EF4-FFF2-40B4-BE49-F238E27FC236}">
                  <a16:creationId xmlns:a16="http://schemas.microsoft.com/office/drawing/2014/main" id="{28BC931D-891E-D15A-D460-AAC16F5428B9}"/>
                </a:ext>
              </a:extLst>
            </p:cNvPr>
            <p:cNvSpPr>
              <a:spLocks noChangeAspect="1"/>
            </p:cNvSpPr>
            <p:nvPr userDrawn="1"/>
          </p:nvSpPr>
          <p:spPr>
            <a:xfrm>
              <a:off x="119520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6" name="Rechthoek 215">
              <a:extLst>
                <a:ext uri="{FF2B5EF4-FFF2-40B4-BE49-F238E27FC236}">
                  <a16:creationId xmlns:a16="http://schemas.microsoft.com/office/drawing/2014/main" id="{532CB1E3-AE10-F039-E718-B102E2FA8DD9}"/>
                </a:ext>
              </a:extLst>
            </p:cNvPr>
            <p:cNvSpPr>
              <a:spLocks noChangeAspect="1"/>
            </p:cNvSpPr>
            <p:nvPr userDrawn="1"/>
          </p:nvSpPr>
          <p:spPr>
            <a:xfrm>
              <a:off x="1195200"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9" name="Stroomdiagram: Verbindingslijn 218">
              <a:extLst>
                <a:ext uri="{FF2B5EF4-FFF2-40B4-BE49-F238E27FC236}">
                  <a16:creationId xmlns:a16="http://schemas.microsoft.com/office/drawing/2014/main" id="{DE91AD41-9F33-7EEB-E0B1-9137F75A3D7C}"/>
                </a:ext>
              </a:extLst>
            </p:cNvPr>
            <p:cNvSpPr>
              <a:spLocks noChangeAspect="1"/>
            </p:cNvSpPr>
            <p:nvPr userDrawn="1"/>
          </p:nvSpPr>
          <p:spPr>
            <a:xfrm>
              <a:off x="1579680" y="157788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2" name="Rechthoek 221">
              <a:extLst>
                <a:ext uri="{FF2B5EF4-FFF2-40B4-BE49-F238E27FC236}">
                  <a16:creationId xmlns:a16="http://schemas.microsoft.com/office/drawing/2014/main" id="{734731A0-C032-B7F6-53B5-AC881F69AA96}"/>
                </a:ext>
              </a:extLst>
            </p:cNvPr>
            <p:cNvSpPr>
              <a:spLocks noChangeAspect="1"/>
            </p:cNvSpPr>
            <p:nvPr userDrawn="1"/>
          </p:nvSpPr>
          <p:spPr>
            <a:xfrm>
              <a:off x="160236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3" name="Rechthoek 222">
              <a:extLst>
                <a:ext uri="{FF2B5EF4-FFF2-40B4-BE49-F238E27FC236}">
                  <a16:creationId xmlns:a16="http://schemas.microsoft.com/office/drawing/2014/main" id="{1CC33A2D-A6FD-4175-67F5-89CF5F1968A1}"/>
                </a:ext>
              </a:extLst>
            </p:cNvPr>
            <p:cNvSpPr>
              <a:spLocks noChangeAspect="1"/>
            </p:cNvSpPr>
            <p:nvPr userDrawn="1"/>
          </p:nvSpPr>
          <p:spPr>
            <a:xfrm>
              <a:off x="160236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4" name="Rechthoek 223">
              <a:extLst>
                <a:ext uri="{FF2B5EF4-FFF2-40B4-BE49-F238E27FC236}">
                  <a16:creationId xmlns:a16="http://schemas.microsoft.com/office/drawing/2014/main" id="{E6052953-A099-5426-CAAE-938DEBC7DF55}"/>
                </a:ext>
              </a:extLst>
            </p:cNvPr>
            <p:cNvSpPr>
              <a:spLocks noChangeAspect="1"/>
            </p:cNvSpPr>
            <p:nvPr userDrawn="1"/>
          </p:nvSpPr>
          <p:spPr>
            <a:xfrm>
              <a:off x="160236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5" name="Rechthoek 224">
              <a:extLst>
                <a:ext uri="{FF2B5EF4-FFF2-40B4-BE49-F238E27FC236}">
                  <a16:creationId xmlns:a16="http://schemas.microsoft.com/office/drawing/2014/main" id="{4B1E4C9F-7711-4AD9-8C93-0E65EE70C527}"/>
                </a:ext>
              </a:extLst>
            </p:cNvPr>
            <p:cNvSpPr>
              <a:spLocks noChangeAspect="1"/>
            </p:cNvSpPr>
            <p:nvPr userDrawn="1"/>
          </p:nvSpPr>
          <p:spPr>
            <a:xfrm>
              <a:off x="1602360"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0" name="Rechthoek 239">
              <a:extLst>
                <a:ext uri="{FF2B5EF4-FFF2-40B4-BE49-F238E27FC236}">
                  <a16:creationId xmlns:a16="http://schemas.microsoft.com/office/drawing/2014/main" id="{15770C56-514F-31E7-F7D2-2564EB1E1A4E}"/>
                </a:ext>
              </a:extLst>
            </p:cNvPr>
            <p:cNvSpPr>
              <a:spLocks noChangeAspect="1"/>
            </p:cNvSpPr>
            <p:nvPr userDrawn="1"/>
          </p:nvSpPr>
          <p:spPr>
            <a:xfrm>
              <a:off x="200916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5" name="Rechthoek 244">
              <a:extLst>
                <a:ext uri="{FF2B5EF4-FFF2-40B4-BE49-F238E27FC236}">
                  <a16:creationId xmlns:a16="http://schemas.microsoft.com/office/drawing/2014/main" id="{A9FBF03A-B878-0815-4157-7A5B156D644B}"/>
                </a:ext>
              </a:extLst>
            </p:cNvPr>
            <p:cNvSpPr>
              <a:spLocks noChangeAspect="1"/>
            </p:cNvSpPr>
            <p:nvPr userDrawn="1"/>
          </p:nvSpPr>
          <p:spPr>
            <a:xfrm>
              <a:off x="200916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7" name="Rechthoek 246">
              <a:extLst>
                <a:ext uri="{FF2B5EF4-FFF2-40B4-BE49-F238E27FC236}">
                  <a16:creationId xmlns:a16="http://schemas.microsoft.com/office/drawing/2014/main" id="{5C010817-FAAD-299C-50E7-F66420CE16F4}"/>
                </a:ext>
              </a:extLst>
            </p:cNvPr>
            <p:cNvSpPr>
              <a:spLocks noChangeAspect="1"/>
            </p:cNvSpPr>
            <p:nvPr userDrawn="1"/>
          </p:nvSpPr>
          <p:spPr>
            <a:xfrm>
              <a:off x="241632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6" name="Stroomdiagram: Verbindingslijn 285">
              <a:extLst>
                <a:ext uri="{FF2B5EF4-FFF2-40B4-BE49-F238E27FC236}">
                  <a16:creationId xmlns:a16="http://schemas.microsoft.com/office/drawing/2014/main" id="{9F9F5CEB-7D56-DC46-562D-C36DF6C06876}"/>
                </a:ext>
              </a:extLst>
            </p:cNvPr>
            <p:cNvSpPr>
              <a:spLocks noChangeAspect="1"/>
            </p:cNvSpPr>
            <p:nvPr userDrawn="1"/>
          </p:nvSpPr>
          <p:spPr>
            <a:xfrm>
              <a:off x="2394000" y="76248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7" name="Stroomdiagram: Verbindingslijn 286">
              <a:extLst>
                <a:ext uri="{FF2B5EF4-FFF2-40B4-BE49-F238E27FC236}">
                  <a16:creationId xmlns:a16="http://schemas.microsoft.com/office/drawing/2014/main" id="{A46CD0FE-0074-7D10-7A6A-56895ED465D7}"/>
                </a:ext>
              </a:extLst>
            </p:cNvPr>
            <p:cNvSpPr>
              <a:spLocks noChangeAspect="1"/>
            </p:cNvSpPr>
            <p:nvPr userDrawn="1"/>
          </p:nvSpPr>
          <p:spPr>
            <a:xfrm>
              <a:off x="1986840" y="117072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9" name="Stroomdiagram: Verbindingslijn 288">
              <a:extLst>
                <a:ext uri="{FF2B5EF4-FFF2-40B4-BE49-F238E27FC236}">
                  <a16:creationId xmlns:a16="http://schemas.microsoft.com/office/drawing/2014/main" id="{48255393-401D-2033-433C-17674115F50A}"/>
                </a:ext>
              </a:extLst>
            </p:cNvPr>
            <p:cNvSpPr>
              <a:spLocks noChangeAspect="1"/>
            </p:cNvSpPr>
            <p:nvPr userDrawn="1"/>
          </p:nvSpPr>
          <p:spPr>
            <a:xfrm>
              <a:off x="4374000" y="1934452"/>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0" name="Stroomdiagram: Verbindingslijn 289">
              <a:extLst>
                <a:ext uri="{FF2B5EF4-FFF2-40B4-BE49-F238E27FC236}">
                  <a16:creationId xmlns:a16="http://schemas.microsoft.com/office/drawing/2014/main" id="{3BB2961C-CCDB-39AF-FEC6-890A55DACEE5}"/>
                </a:ext>
              </a:extLst>
            </p:cNvPr>
            <p:cNvSpPr>
              <a:spLocks noChangeAspect="1"/>
            </p:cNvSpPr>
            <p:nvPr userDrawn="1"/>
          </p:nvSpPr>
          <p:spPr>
            <a:xfrm>
              <a:off x="4357372" y="1502092"/>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1" name="Stroomdiagram: Verbindingslijn 290">
              <a:extLst>
                <a:ext uri="{FF2B5EF4-FFF2-40B4-BE49-F238E27FC236}">
                  <a16:creationId xmlns:a16="http://schemas.microsoft.com/office/drawing/2014/main" id="{ABA666F3-5744-5F63-A60F-C58064E6B82D}"/>
                </a:ext>
              </a:extLst>
            </p:cNvPr>
            <p:cNvSpPr>
              <a:spLocks noChangeAspect="1"/>
            </p:cNvSpPr>
            <p:nvPr userDrawn="1"/>
          </p:nvSpPr>
          <p:spPr>
            <a:xfrm>
              <a:off x="4332960" y="107028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5" name="Stroomdiagram: Verbindingslijn 294">
              <a:extLst>
                <a:ext uri="{FF2B5EF4-FFF2-40B4-BE49-F238E27FC236}">
                  <a16:creationId xmlns:a16="http://schemas.microsoft.com/office/drawing/2014/main" id="{C951A822-5AD4-6030-78F7-505D40AE823E}"/>
                </a:ext>
              </a:extLst>
            </p:cNvPr>
            <p:cNvSpPr>
              <a:spLocks noChangeAspect="1"/>
            </p:cNvSpPr>
            <p:nvPr userDrawn="1"/>
          </p:nvSpPr>
          <p:spPr>
            <a:xfrm>
              <a:off x="4306320" y="63684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7" name="Stroomdiagram: Verbindingslijn 296">
              <a:extLst>
                <a:ext uri="{FF2B5EF4-FFF2-40B4-BE49-F238E27FC236}">
                  <a16:creationId xmlns:a16="http://schemas.microsoft.com/office/drawing/2014/main" id="{D4EB9985-3245-D7EE-7F49-14B3BE457BE8}"/>
                </a:ext>
              </a:extLst>
            </p:cNvPr>
            <p:cNvSpPr>
              <a:spLocks noChangeAspect="1"/>
            </p:cNvSpPr>
            <p:nvPr userDrawn="1"/>
          </p:nvSpPr>
          <p:spPr>
            <a:xfrm>
              <a:off x="3941640" y="190980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8" name="Stroomdiagram: Verbindingslijn 297">
              <a:extLst>
                <a:ext uri="{FF2B5EF4-FFF2-40B4-BE49-F238E27FC236}">
                  <a16:creationId xmlns:a16="http://schemas.microsoft.com/office/drawing/2014/main" id="{524F0836-B9A1-2821-B8BA-5D1F387D3ED1}"/>
                </a:ext>
              </a:extLst>
            </p:cNvPr>
            <p:cNvSpPr>
              <a:spLocks noChangeAspect="1"/>
            </p:cNvSpPr>
            <p:nvPr userDrawn="1"/>
          </p:nvSpPr>
          <p:spPr>
            <a:xfrm>
              <a:off x="3924652" y="147744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9" name="Stroomdiagram: Verbindingslijn 298">
              <a:extLst>
                <a:ext uri="{FF2B5EF4-FFF2-40B4-BE49-F238E27FC236}">
                  <a16:creationId xmlns:a16="http://schemas.microsoft.com/office/drawing/2014/main" id="{B2654DA5-1407-DFB1-8FA4-8CADFA2F87FC}"/>
                </a:ext>
              </a:extLst>
            </p:cNvPr>
            <p:cNvSpPr>
              <a:spLocks noChangeAspect="1"/>
            </p:cNvSpPr>
            <p:nvPr userDrawn="1"/>
          </p:nvSpPr>
          <p:spPr>
            <a:xfrm>
              <a:off x="3899452" y="104544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2" name="Stroomdiagram: Verbindingslijn 301">
              <a:extLst>
                <a:ext uri="{FF2B5EF4-FFF2-40B4-BE49-F238E27FC236}">
                  <a16:creationId xmlns:a16="http://schemas.microsoft.com/office/drawing/2014/main" id="{629F8A60-CE6B-EFE1-B957-1148AEDF9DB3}"/>
                </a:ext>
              </a:extLst>
            </p:cNvPr>
            <p:cNvSpPr>
              <a:spLocks noChangeAspect="1"/>
            </p:cNvSpPr>
            <p:nvPr userDrawn="1"/>
          </p:nvSpPr>
          <p:spPr>
            <a:xfrm>
              <a:off x="3516106" y="1885764"/>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3" name="Stroomdiagram: Verbindingslijn 302">
              <a:extLst>
                <a:ext uri="{FF2B5EF4-FFF2-40B4-BE49-F238E27FC236}">
                  <a16:creationId xmlns:a16="http://schemas.microsoft.com/office/drawing/2014/main" id="{76A1F500-C493-1C64-848C-0C8EC496AC43}"/>
                </a:ext>
              </a:extLst>
            </p:cNvPr>
            <p:cNvSpPr>
              <a:spLocks noChangeAspect="1"/>
            </p:cNvSpPr>
            <p:nvPr userDrawn="1"/>
          </p:nvSpPr>
          <p:spPr>
            <a:xfrm>
              <a:off x="3491487" y="145260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4" name="Stroomdiagram: Verbindingslijn 303">
              <a:extLst>
                <a:ext uri="{FF2B5EF4-FFF2-40B4-BE49-F238E27FC236}">
                  <a16:creationId xmlns:a16="http://schemas.microsoft.com/office/drawing/2014/main" id="{2366156B-4AF4-540F-0E3A-B44F0E4E8A7C}"/>
                </a:ext>
              </a:extLst>
            </p:cNvPr>
            <p:cNvSpPr>
              <a:spLocks noChangeAspect="1"/>
            </p:cNvSpPr>
            <p:nvPr userDrawn="1"/>
          </p:nvSpPr>
          <p:spPr>
            <a:xfrm rot="10800000">
              <a:off x="3538408" y="686725"/>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5" name="Stroomdiagram: Verbindingslijn 304">
              <a:extLst>
                <a:ext uri="{FF2B5EF4-FFF2-40B4-BE49-F238E27FC236}">
                  <a16:creationId xmlns:a16="http://schemas.microsoft.com/office/drawing/2014/main" id="{4D655898-E73B-AE8D-6A5B-96F1D7284F5B}"/>
                </a:ext>
              </a:extLst>
            </p:cNvPr>
            <p:cNvSpPr>
              <a:spLocks noChangeAspect="1"/>
            </p:cNvSpPr>
            <p:nvPr userDrawn="1"/>
          </p:nvSpPr>
          <p:spPr>
            <a:xfrm rot="10800000">
              <a:off x="3516120" y="107028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0" name="Stroomdiagram: Verbindingslijn 309">
              <a:extLst>
                <a:ext uri="{FF2B5EF4-FFF2-40B4-BE49-F238E27FC236}">
                  <a16:creationId xmlns:a16="http://schemas.microsoft.com/office/drawing/2014/main" id="{CB5F97AF-2415-CF87-8DF7-B461A01C7BA8}"/>
                </a:ext>
              </a:extLst>
            </p:cNvPr>
            <p:cNvSpPr>
              <a:spLocks noChangeAspect="1"/>
            </p:cNvSpPr>
            <p:nvPr userDrawn="1"/>
          </p:nvSpPr>
          <p:spPr>
            <a:xfrm rot="10800000">
              <a:off x="3132106" y="109548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1" name="Stroomdiagram: Verbindingslijn 310">
              <a:extLst>
                <a:ext uri="{FF2B5EF4-FFF2-40B4-BE49-F238E27FC236}">
                  <a16:creationId xmlns:a16="http://schemas.microsoft.com/office/drawing/2014/main" id="{71451129-7BC2-3214-8FD6-D3EAD2FAC4CD}"/>
                </a:ext>
              </a:extLst>
            </p:cNvPr>
            <p:cNvSpPr>
              <a:spLocks noChangeAspect="1"/>
            </p:cNvSpPr>
            <p:nvPr userDrawn="1"/>
          </p:nvSpPr>
          <p:spPr>
            <a:xfrm rot="10800000">
              <a:off x="3108960" y="147600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2" name="Stroomdiagram: Verbindingslijn 311">
              <a:extLst>
                <a:ext uri="{FF2B5EF4-FFF2-40B4-BE49-F238E27FC236}">
                  <a16:creationId xmlns:a16="http://schemas.microsoft.com/office/drawing/2014/main" id="{C386505A-24B7-3F6D-00FB-6D45B465D62B}"/>
                </a:ext>
              </a:extLst>
            </p:cNvPr>
            <p:cNvSpPr>
              <a:spLocks noChangeAspect="1"/>
            </p:cNvSpPr>
            <p:nvPr userDrawn="1"/>
          </p:nvSpPr>
          <p:spPr>
            <a:xfrm>
              <a:off x="3132903" y="1909358"/>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4" name="Stroomdiagram: Verbindingslijn 313">
              <a:extLst>
                <a:ext uri="{FF2B5EF4-FFF2-40B4-BE49-F238E27FC236}">
                  <a16:creationId xmlns:a16="http://schemas.microsoft.com/office/drawing/2014/main" id="{7B4CEE0A-A49C-A984-0230-B4DC3AFAC970}"/>
                </a:ext>
              </a:extLst>
            </p:cNvPr>
            <p:cNvSpPr>
              <a:spLocks noChangeAspect="1"/>
            </p:cNvSpPr>
            <p:nvPr userDrawn="1"/>
          </p:nvSpPr>
          <p:spPr>
            <a:xfrm>
              <a:off x="2748903" y="193464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5" name="Stroomdiagram: Verbindingslijn 314">
              <a:extLst>
                <a:ext uri="{FF2B5EF4-FFF2-40B4-BE49-F238E27FC236}">
                  <a16:creationId xmlns:a16="http://schemas.microsoft.com/office/drawing/2014/main" id="{5B8ACD8D-A2DA-031C-87C1-26270DB2305B}"/>
                </a:ext>
              </a:extLst>
            </p:cNvPr>
            <p:cNvSpPr>
              <a:spLocks noChangeAspect="1"/>
            </p:cNvSpPr>
            <p:nvPr userDrawn="1"/>
          </p:nvSpPr>
          <p:spPr>
            <a:xfrm>
              <a:off x="2725560" y="150264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6" name="Stroomdiagram: Verbindingslijn 315">
              <a:extLst>
                <a:ext uri="{FF2B5EF4-FFF2-40B4-BE49-F238E27FC236}">
                  <a16:creationId xmlns:a16="http://schemas.microsoft.com/office/drawing/2014/main" id="{158F9381-6099-5E71-A541-1081BC0EEE37}"/>
                </a:ext>
              </a:extLst>
            </p:cNvPr>
            <p:cNvSpPr>
              <a:spLocks noChangeAspect="1"/>
            </p:cNvSpPr>
            <p:nvPr userDrawn="1"/>
          </p:nvSpPr>
          <p:spPr>
            <a:xfrm>
              <a:off x="2750760" y="112068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7" name="Stroomdiagram: Verbindingslijn 316">
              <a:extLst>
                <a:ext uri="{FF2B5EF4-FFF2-40B4-BE49-F238E27FC236}">
                  <a16:creationId xmlns:a16="http://schemas.microsoft.com/office/drawing/2014/main" id="{48824291-8FF3-2028-FBCC-49433EDAFECB}"/>
                </a:ext>
              </a:extLst>
            </p:cNvPr>
            <p:cNvSpPr>
              <a:spLocks noChangeAspect="1"/>
            </p:cNvSpPr>
            <p:nvPr userDrawn="1"/>
          </p:nvSpPr>
          <p:spPr>
            <a:xfrm>
              <a:off x="2343600" y="152784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2" name="Stroomdiagram: Verbindingslijn 321">
              <a:extLst>
                <a:ext uri="{FF2B5EF4-FFF2-40B4-BE49-F238E27FC236}">
                  <a16:creationId xmlns:a16="http://schemas.microsoft.com/office/drawing/2014/main" id="{B10C9E48-7DF5-3255-A348-0C56FB116B35}"/>
                </a:ext>
              </a:extLst>
            </p:cNvPr>
            <p:cNvSpPr>
              <a:spLocks noChangeAspect="1"/>
            </p:cNvSpPr>
            <p:nvPr userDrawn="1"/>
          </p:nvSpPr>
          <p:spPr>
            <a:xfrm>
              <a:off x="3157126" y="711278"/>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3" name="Stroomdiagram: Verbindingslijn 322">
              <a:extLst>
                <a:ext uri="{FF2B5EF4-FFF2-40B4-BE49-F238E27FC236}">
                  <a16:creationId xmlns:a16="http://schemas.microsoft.com/office/drawing/2014/main" id="{99E3AC15-9C74-5A06-A3BA-9FE8285D565A}"/>
                </a:ext>
              </a:extLst>
            </p:cNvPr>
            <p:cNvSpPr>
              <a:spLocks noChangeAspect="1"/>
            </p:cNvSpPr>
            <p:nvPr userDrawn="1"/>
          </p:nvSpPr>
          <p:spPr>
            <a:xfrm>
              <a:off x="3563428" y="302777"/>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4" name="Stroomdiagram: Verbindingslijn 323">
              <a:extLst>
                <a:ext uri="{FF2B5EF4-FFF2-40B4-BE49-F238E27FC236}">
                  <a16:creationId xmlns:a16="http://schemas.microsoft.com/office/drawing/2014/main" id="{1248BF26-6F69-21EF-AFD5-3E856C9125B3}"/>
                </a:ext>
              </a:extLst>
            </p:cNvPr>
            <p:cNvSpPr>
              <a:spLocks noChangeAspect="1"/>
            </p:cNvSpPr>
            <p:nvPr userDrawn="1"/>
          </p:nvSpPr>
          <p:spPr>
            <a:xfrm>
              <a:off x="1984860" y="1986976"/>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5" name="Stroomdiagram: Verbindingslijn 324">
              <a:extLst>
                <a:ext uri="{FF2B5EF4-FFF2-40B4-BE49-F238E27FC236}">
                  <a16:creationId xmlns:a16="http://schemas.microsoft.com/office/drawing/2014/main" id="{C88A7D94-7D39-8794-C024-38E9AFCFB62B}"/>
                </a:ext>
              </a:extLst>
            </p:cNvPr>
            <p:cNvSpPr>
              <a:spLocks noChangeAspect="1"/>
            </p:cNvSpPr>
            <p:nvPr userDrawn="1"/>
          </p:nvSpPr>
          <p:spPr>
            <a:xfrm>
              <a:off x="1961640" y="155268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6" name="Stroomdiagram: Verbindingslijn 325">
              <a:extLst>
                <a:ext uri="{FF2B5EF4-FFF2-40B4-BE49-F238E27FC236}">
                  <a16:creationId xmlns:a16="http://schemas.microsoft.com/office/drawing/2014/main" id="{0BE642E7-3F15-0C6B-1CC3-4DA0AC03A872}"/>
                </a:ext>
              </a:extLst>
            </p:cNvPr>
            <p:cNvSpPr>
              <a:spLocks noChangeAspect="1"/>
            </p:cNvSpPr>
            <p:nvPr userDrawn="1"/>
          </p:nvSpPr>
          <p:spPr>
            <a:xfrm>
              <a:off x="2367077" y="1959578"/>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7" name="Stroomdiagram: Verbindingslijn 326">
              <a:extLst>
                <a:ext uri="{FF2B5EF4-FFF2-40B4-BE49-F238E27FC236}">
                  <a16:creationId xmlns:a16="http://schemas.microsoft.com/office/drawing/2014/main" id="{F0BE2C40-E7AE-2C86-AFA1-D44670A72375}"/>
                </a:ext>
              </a:extLst>
            </p:cNvPr>
            <p:cNvSpPr>
              <a:spLocks noChangeAspect="1"/>
            </p:cNvSpPr>
            <p:nvPr userDrawn="1"/>
          </p:nvSpPr>
          <p:spPr>
            <a:xfrm>
              <a:off x="2368800" y="114588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8" name="Stroomdiagram: Verbindingslijn 327">
              <a:extLst>
                <a:ext uri="{FF2B5EF4-FFF2-40B4-BE49-F238E27FC236}">
                  <a16:creationId xmlns:a16="http://schemas.microsoft.com/office/drawing/2014/main" id="{2A4EB711-C88A-909B-984F-5341E2BA40EE}"/>
                </a:ext>
              </a:extLst>
            </p:cNvPr>
            <p:cNvSpPr>
              <a:spLocks noChangeAspect="1"/>
            </p:cNvSpPr>
            <p:nvPr userDrawn="1"/>
          </p:nvSpPr>
          <p:spPr>
            <a:xfrm>
              <a:off x="2775960" y="73728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1" name="Stroomdiagram: Verbindingslijn 330">
              <a:extLst>
                <a:ext uri="{FF2B5EF4-FFF2-40B4-BE49-F238E27FC236}">
                  <a16:creationId xmlns:a16="http://schemas.microsoft.com/office/drawing/2014/main" id="{36E8FB57-54DE-2480-BF63-B98F4A2C3000}"/>
                </a:ext>
              </a:extLst>
            </p:cNvPr>
            <p:cNvSpPr>
              <a:spLocks noChangeAspect="1"/>
            </p:cNvSpPr>
            <p:nvPr userDrawn="1"/>
          </p:nvSpPr>
          <p:spPr>
            <a:xfrm>
              <a:off x="2799123" y="35388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2" name="Stroomdiagram: Verbindingslijn 331">
              <a:extLst>
                <a:ext uri="{FF2B5EF4-FFF2-40B4-BE49-F238E27FC236}">
                  <a16:creationId xmlns:a16="http://schemas.microsoft.com/office/drawing/2014/main" id="{3635EFEB-E908-31FF-CFC0-06329A9B5EA6}"/>
                </a:ext>
              </a:extLst>
            </p:cNvPr>
            <p:cNvSpPr>
              <a:spLocks noChangeAspect="1"/>
            </p:cNvSpPr>
            <p:nvPr userDrawn="1"/>
          </p:nvSpPr>
          <p:spPr>
            <a:xfrm>
              <a:off x="3181345" y="32904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3" name="Stroomdiagram: Verbindingslijn 332">
              <a:extLst>
                <a:ext uri="{FF2B5EF4-FFF2-40B4-BE49-F238E27FC236}">
                  <a16:creationId xmlns:a16="http://schemas.microsoft.com/office/drawing/2014/main" id="{AACBA7F2-6A06-673E-2FBD-530578486A54}"/>
                </a:ext>
              </a:extLst>
            </p:cNvPr>
            <p:cNvSpPr>
              <a:spLocks noChangeAspect="1"/>
            </p:cNvSpPr>
            <p:nvPr userDrawn="1"/>
          </p:nvSpPr>
          <p:spPr>
            <a:xfrm rot="10800000">
              <a:off x="3946950" y="27864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4" name="Stroomdiagram: Verbindingslijn 333">
              <a:extLst>
                <a:ext uri="{FF2B5EF4-FFF2-40B4-BE49-F238E27FC236}">
                  <a16:creationId xmlns:a16="http://schemas.microsoft.com/office/drawing/2014/main" id="{9BCE530D-00AE-9D6B-5511-FE0B94527557}"/>
                </a:ext>
              </a:extLst>
            </p:cNvPr>
            <p:cNvSpPr>
              <a:spLocks noChangeAspect="1"/>
            </p:cNvSpPr>
            <p:nvPr userDrawn="1"/>
          </p:nvSpPr>
          <p:spPr>
            <a:xfrm rot="10800000">
              <a:off x="4330440" y="25380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5" name="Stroomdiagram: Verbindingslijn 334">
              <a:extLst>
                <a:ext uri="{FF2B5EF4-FFF2-40B4-BE49-F238E27FC236}">
                  <a16:creationId xmlns:a16="http://schemas.microsoft.com/office/drawing/2014/main" id="{D4E46A06-4FB2-4F87-7C1E-018594936386}"/>
                </a:ext>
              </a:extLst>
            </p:cNvPr>
            <p:cNvSpPr>
              <a:spLocks noChangeAspect="1"/>
            </p:cNvSpPr>
            <p:nvPr userDrawn="1"/>
          </p:nvSpPr>
          <p:spPr>
            <a:xfrm rot="10800000">
              <a:off x="3924652" y="66204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6" name="Rechthoek 335">
              <a:extLst>
                <a:ext uri="{FF2B5EF4-FFF2-40B4-BE49-F238E27FC236}">
                  <a16:creationId xmlns:a16="http://schemas.microsoft.com/office/drawing/2014/main" id="{C0406900-230B-8090-6A0B-9D8179823B3B}"/>
                </a:ext>
              </a:extLst>
            </p:cNvPr>
            <p:cNvSpPr>
              <a:spLocks noChangeAspect="1"/>
            </p:cNvSpPr>
            <p:nvPr userDrawn="1"/>
          </p:nvSpPr>
          <p:spPr>
            <a:xfrm>
              <a:off x="1195200" y="16030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grpSp>
      <p:sp>
        <p:nvSpPr>
          <p:cNvPr id="17" name="Titel 1">
            <a:extLst>
              <a:ext uri="{FF2B5EF4-FFF2-40B4-BE49-F238E27FC236}">
                <a16:creationId xmlns:a16="http://schemas.microsoft.com/office/drawing/2014/main" id="{F1E71A50-B905-35FB-7218-D21280A48B90}"/>
              </a:ext>
            </a:extLst>
          </p:cNvPr>
          <p:cNvSpPr>
            <a:spLocks noGrp="1"/>
          </p:cNvSpPr>
          <p:nvPr>
            <p:ph type="ctrTitle"/>
            <p:custDataLst>
              <p:tags r:id="rId1"/>
            </p:custDataLst>
          </p:nvPr>
        </p:nvSpPr>
        <p:spPr>
          <a:xfrm>
            <a:off x="360000" y="4464000"/>
            <a:ext cx="5112000" cy="1404000"/>
          </a:xfrm>
        </p:spPr>
        <p:txBody>
          <a:bodyPr lIns="0" tIns="0" rIns="0" bIns="0" anchor="b" anchorCtr="0">
            <a:normAutofit/>
          </a:bodyPr>
          <a:lstStyle>
            <a:lvl1pPr algn="l">
              <a:defRPr sz="5000" b="1">
                <a:solidFill>
                  <a:srgbClr val="FFFFFF"/>
                </a:solidFill>
              </a:defRPr>
            </a:lvl1pPr>
          </a:lstStyle>
          <a:p>
            <a:r>
              <a:rPr lang="de-DE" noProof="0"/>
              <a:t>Mastertitelformat bearbeiten</a:t>
            </a:r>
          </a:p>
        </p:txBody>
      </p:sp>
      <p:sp>
        <p:nvSpPr>
          <p:cNvPr id="2" name="Tijdelijke aanduiding voor tekst 9">
            <a:extLst>
              <a:ext uri="{FF2B5EF4-FFF2-40B4-BE49-F238E27FC236}">
                <a16:creationId xmlns:a16="http://schemas.microsoft.com/office/drawing/2014/main" id="{77C621BE-C573-F5B9-A767-AD7D6749E848}"/>
              </a:ext>
            </a:extLst>
          </p:cNvPr>
          <p:cNvSpPr>
            <a:spLocks noGrp="1"/>
          </p:cNvSpPr>
          <p:nvPr>
            <p:ph type="body" sz="quarter" idx="11" hasCustomPrompt="1"/>
          </p:nvPr>
        </p:nvSpPr>
        <p:spPr>
          <a:xfrm>
            <a:off x="381600" y="6048000"/>
            <a:ext cx="4860000" cy="252000"/>
          </a:xfrm>
          <a:prstGeom prst="rect">
            <a:avLst/>
          </a:prstGeom>
        </p:spPr>
        <p:txBody>
          <a:bodyPr lIns="0" tIns="0" rIns="0" bIns="0"/>
          <a:lstStyle>
            <a:lvl1pPr marL="0" indent="0">
              <a:buFontTx/>
              <a:buNone/>
              <a:defRPr sz="1500" b="1">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de-DE" noProof="0" err="1"/>
              <a:t>Names</a:t>
            </a:r>
            <a:r>
              <a:rPr lang="de-DE" noProof="0"/>
              <a:t> des Referenten</a:t>
            </a:r>
          </a:p>
        </p:txBody>
      </p:sp>
      <p:sp>
        <p:nvSpPr>
          <p:cNvPr id="4" name="Tijdelijke aanduiding voor tekst 9">
            <a:extLst>
              <a:ext uri="{FF2B5EF4-FFF2-40B4-BE49-F238E27FC236}">
                <a16:creationId xmlns:a16="http://schemas.microsoft.com/office/drawing/2014/main" id="{6FFD8989-44A6-FF49-E62D-E163E8B8453A}"/>
              </a:ext>
            </a:extLst>
          </p:cNvPr>
          <p:cNvSpPr>
            <a:spLocks noGrp="1"/>
          </p:cNvSpPr>
          <p:nvPr>
            <p:ph type="body" sz="quarter" idx="13" hasCustomPrompt="1"/>
          </p:nvPr>
        </p:nvSpPr>
        <p:spPr>
          <a:xfrm>
            <a:off x="381600" y="6293000"/>
            <a:ext cx="4860000" cy="252000"/>
          </a:xfrm>
          <a:prstGeom prst="rect">
            <a:avLst/>
          </a:prstGeom>
        </p:spPr>
        <p:txBody>
          <a:bodyPr lIns="0" tIns="0" rIns="0" bIns="0"/>
          <a:lstStyle>
            <a:lvl1pPr marL="0" indent="0">
              <a:buFontTx/>
              <a:buNone/>
              <a:defRPr sz="1500" b="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de-DE" noProof="0"/>
              <a:t>Funktion</a:t>
            </a:r>
          </a:p>
        </p:txBody>
      </p:sp>
      <p:sp>
        <p:nvSpPr>
          <p:cNvPr id="5" name="Tijdelijke aanduiding voor datum 18">
            <a:extLst>
              <a:ext uri="{FF2B5EF4-FFF2-40B4-BE49-F238E27FC236}">
                <a16:creationId xmlns:a16="http://schemas.microsoft.com/office/drawing/2014/main" id="{E7D84888-F2EB-A537-5F9C-9A4D9F747574}"/>
              </a:ext>
            </a:extLst>
          </p:cNvPr>
          <p:cNvSpPr>
            <a:spLocks noGrp="1"/>
          </p:cNvSpPr>
          <p:nvPr>
            <p:ph type="dt" sz="half" idx="16"/>
          </p:nvPr>
        </p:nvSpPr>
        <p:spPr>
          <a:xfrm>
            <a:off x="267017" y="2429971"/>
            <a:ext cx="2012983" cy="365125"/>
          </a:xfrm>
          <a:prstGeom prst="rect">
            <a:avLst/>
          </a:prstGeom>
        </p:spPr>
        <p:txBody>
          <a:bodyPr/>
          <a:lstStyle>
            <a:lvl1pPr>
              <a:defRPr lang="en-GB" sz="1500" kern="1200" smtClean="0">
                <a:solidFill>
                  <a:schemeClr val="bg1"/>
                </a:solidFill>
                <a:latin typeface="+mn-lt"/>
                <a:ea typeface="+mn-ea"/>
                <a:cs typeface="+mn-cs"/>
              </a:defRPr>
            </a:lvl1pPr>
          </a:lstStyle>
          <a:p>
            <a:r>
              <a:rPr lang="de-DE" noProof="0"/>
              <a:t>21. März 2025</a:t>
            </a:r>
          </a:p>
        </p:txBody>
      </p:sp>
      <p:grpSp>
        <p:nvGrpSpPr>
          <p:cNvPr id="8" name="Groep 7">
            <a:extLst>
              <a:ext uri="{FF2B5EF4-FFF2-40B4-BE49-F238E27FC236}">
                <a16:creationId xmlns:a16="http://schemas.microsoft.com/office/drawing/2014/main" id="{E11A5969-EE50-D49F-9167-32753F35AEBB}"/>
              </a:ext>
            </a:extLst>
          </p:cNvPr>
          <p:cNvGrpSpPr/>
          <p:nvPr userDrawn="1"/>
        </p:nvGrpSpPr>
        <p:grpSpPr>
          <a:xfrm>
            <a:off x="-2988161" y="-1"/>
            <a:ext cx="18095826" cy="6858001"/>
            <a:chOff x="-2988161" y="-1"/>
            <a:chExt cx="18095826" cy="6858001"/>
          </a:xfrm>
        </p:grpSpPr>
        <p:grpSp>
          <p:nvGrpSpPr>
            <p:cNvPr id="10" name="Groep 9">
              <a:extLst>
                <a:ext uri="{FF2B5EF4-FFF2-40B4-BE49-F238E27FC236}">
                  <a16:creationId xmlns:a16="http://schemas.microsoft.com/office/drawing/2014/main" id="{D40DDCB2-BFE2-BB58-70C6-2C9F1B5B42FA}"/>
                </a:ext>
              </a:extLst>
            </p:cNvPr>
            <p:cNvGrpSpPr/>
            <p:nvPr userDrawn="1"/>
          </p:nvGrpSpPr>
          <p:grpSpPr>
            <a:xfrm>
              <a:off x="-2915664" y="-1"/>
              <a:ext cx="18023329" cy="6858001"/>
              <a:chOff x="-2915664" y="-1"/>
              <a:chExt cx="18023329" cy="6858001"/>
            </a:xfrm>
          </p:grpSpPr>
          <p:grpSp>
            <p:nvGrpSpPr>
              <p:cNvPr id="12" name="Groep 11">
                <a:extLst>
                  <a:ext uri="{FF2B5EF4-FFF2-40B4-BE49-F238E27FC236}">
                    <a16:creationId xmlns:a16="http://schemas.microsoft.com/office/drawing/2014/main" id="{886C675A-A8E0-B2F6-FDC3-23F1FE0330E1}"/>
                  </a:ext>
                </a:extLst>
              </p:cNvPr>
              <p:cNvGrpSpPr/>
              <p:nvPr userDrawn="1"/>
            </p:nvGrpSpPr>
            <p:grpSpPr>
              <a:xfrm>
                <a:off x="12437490" y="-1"/>
                <a:ext cx="2670175" cy="6858001"/>
                <a:chOff x="12443133" y="-1"/>
                <a:chExt cx="2670175" cy="6858001"/>
              </a:xfrm>
            </p:grpSpPr>
            <p:sp>
              <p:nvSpPr>
                <p:cNvPr id="15" name="Tekstvak 30">
                  <a:extLst>
                    <a:ext uri="{FF2B5EF4-FFF2-40B4-BE49-F238E27FC236}">
                      <a16:creationId xmlns:a16="http://schemas.microsoft.com/office/drawing/2014/main" id="{8DCB48FE-8810-6BDD-4934-CA03A0746E62}"/>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auto">
                    <a:spcBef>
                      <a:spcPts val="0"/>
                    </a:spcBef>
                    <a:spcAft>
                      <a:spcPts val="0"/>
                    </a:spcAft>
                    <a:defRPr/>
                  </a:pPr>
                  <a:r>
                    <a:rPr lang="de-DE" sz="1200" b="1" i="0" u="none" baseline="0" noProof="0">
                      <a:solidFill>
                        <a:schemeClr val="tx2"/>
                      </a:solidFill>
                      <a:latin typeface="Arial" panose="020B0604020202020204" pitchFamily="34" charset="0"/>
                      <a:cs typeface="Arial" panose="020B0604020202020204" pitchFamily="34" charset="0"/>
                    </a:rPr>
                    <a:t>Bild einfügen oder ersetzen</a:t>
                  </a:r>
                </a:p>
                <a:p>
                  <a:pPr algn="l" rtl="0" fontAlgn="auto">
                    <a:spcBef>
                      <a:spcPts val="0"/>
                    </a:spcBef>
                    <a:spcAft>
                      <a:spcPts val="600"/>
                    </a:spcAft>
                    <a:defRPr/>
                  </a:pPr>
                  <a:r>
                    <a:rPr lang="de-DE" sz="1200" b="0" i="0" u="none" baseline="0" noProof="0">
                      <a:solidFill>
                        <a:schemeClr val="tx2"/>
                      </a:solidFill>
                      <a:latin typeface="Arial" panose="020B0604020202020204" pitchFamily="34" charset="0"/>
                      <a:cs typeface="Arial" panose="020B0604020202020204" pitchFamily="34" charset="0"/>
                    </a:rPr>
                    <a:t>Dieses Folienlayout verfügt über einen Bildplatzhalter.</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das Foto löschen, indem Sie es anklicken und auf „Ausschneiden“ drücken.</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Platzieren Sie ein Foto im leeren Platzhalter, indem Sie das kleine Foto-Icon anklicken.</a:t>
                  </a: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jetzt Ihr eigenes Foto auswählen.</a:t>
                  </a:r>
                </a:p>
                <a:p>
                  <a:pPr algn="l" rtl="0" fontAlgn="auto">
                    <a:spcBef>
                      <a:spcPts val="0"/>
                    </a:spcBef>
                    <a:spcAft>
                      <a:spcPts val="600"/>
                    </a:spcAft>
                    <a:buFont typeface="+mj-lt"/>
                    <a:buNone/>
                    <a:defRPr/>
                  </a:pPr>
                  <a:br>
                    <a:rPr lang="de-DE" sz="1200" noProof="0">
                      <a:solidFill>
                        <a:schemeClr val="tx2"/>
                      </a:solidFill>
                      <a:latin typeface="Arial" panose="020B0604020202020204" pitchFamily="34" charset="0"/>
                      <a:cs typeface="Arial" panose="020B0604020202020204" pitchFamily="34" charset="0"/>
                    </a:rPr>
                  </a:br>
                  <a:r>
                    <a:rPr lang="de-DE" sz="1200" b="1" i="0" u="none" baseline="0" noProof="0">
                      <a:solidFill>
                        <a:schemeClr val="tx2"/>
                      </a:solidFill>
                      <a:latin typeface="Arial" panose="020B0604020202020204" pitchFamily="34" charset="0"/>
                      <a:cs typeface="Arial" panose="020B0604020202020204" pitchFamily="34" charset="0"/>
                    </a:rPr>
                    <a:t>Der Bildplatzhalter schneidet das eingefügte Bild automatisch zu. Für einen anderen Zuschnitt klicken Sie das Bild mit der rechten Maustaste an und wählen Sie „Zuschneiden“ aus. </a:t>
                  </a: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Dann wählen und ziehen Sie einen der Eckkreise (während Sie die Shift-Taste Ihrer Tastatur gedrückt halten), um die Größe des Fotos anzupassen.</a:t>
                  </a: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Durch Anklicken und Ziehen des Bildes (im Modus „Zuschneiden“) können Sie das Bild innerhalb des Platzhalters bewegen.</a:t>
                  </a:r>
                </a:p>
                <a:p>
                  <a:pPr algn="l" rtl="0" fontAlgn="auto">
                    <a:spcBef>
                      <a:spcPts val="0"/>
                    </a:spcBef>
                    <a:spcAft>
                      <a:spcPts val="600"/>
                    </a:spcAft>
                    <a:buFont typeface="+mj-lt"/>
                    <a:buNone/>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pic>
              <p:nvPicPr>
                <p:cNvPr id="16" name="Afbeelding 15">
                  <a:extLst>
                    <a:ext uri="{FF2B5EF4-FFF2-40B4-BE49-F238E27FC236}">
                      <a16:creationId xmlns:a16="http://schemas.microsoft.com/office/drawing/2014/main" id="{32155518-5CE2-74BA-E0DA-08A741F59FC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3436488" y="4262985"/>
                  <a:ext cx="630548" cy="40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Afbeelding 18">
                  <a:extLst>
                    <a:ext uri="{FF2B5EF4-FFF2-40B4-BE49-F238E27FC236}">
                      <a16:creationId xmlns:a16="http://schemas.microsoft.com/office/drawing/2014/main" id="{7987442F-2BB9-3B36-75DC-4F9428AF1641}"/>
                    </a:ext>
                  </a:extLst>
                </p:cNvPr>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13628771" y="1986976"/>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kstvak 14">
                <a:extLst>
                  <a:ext uri="{FF2B5EF4-FFF2-40B4-BE49-F238E27FC236}">
                    <a16:creationId xmlns:a16="http://schemas.microsoft.com/office/drawing/2014/main" id="{BC2EA331-70C2-C5F7-0EE1-12E1243333BB}"/>
                  </a:ext>
                </a:extLst>
              </p:cNvPr>
              <p:cNvSpPr txBox="1"/>
              <p:nvPr userDrawn="1"/>
            </p:nvSpPr>
            <p:spPr bwMode="auto">
              <a:xfrm>
                <a:off x="-2915664" y="-1"/>
                <a:ext cx="2670175" cy="6858001"/>
              </a:xfrm>
              <a:prstGeom prst="rect">
                <a:avLst/>
              </a:prstGeom>
              <a:solidFill>
                <a:schemeClr val="bg1">
                  <a:lumMod val="95000"/>
                </a:schemeClr>
              </a:solidFill>
            </p:spPr>
            <p:txBody>
              <a:bodyPr lIns="90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fontAlgn="auto" latinLnBrk="0" hangingPunct="1">
                  <a:spcBef>
                    <a:spcPts val="0"/>
                  </a:spcBef>
                  <a:spcAft>
                    <a:spcPts val="600"/>
                  </a:spcAft>
                  <a:buFont typeface="+mj-lt"/>
                  <a:buNone/>
                  <a:defRPr/>
                </a:pPr>
                <a:r>
                  <a:rPr lang="de-DE" sz="1200" b="1" kern="1200" noProof="0">
                    <a:solidFill>
                      <a:schemeClr val="tx2"/>
                    </a:solidFill>
                    <a:latin typeface="Arial" panose="020B0604020202020204" pitchFamily="34" charset="0"/>
                    <a:ea typeface="+mn-ea"/>
                    <a:cs typeface="Arial" panose="020B0604020202020204" pitchFamily="34" charset="0"/>
                  </a:rPr>
                  <a:t>Dateigröße reduzieren</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Vermeiden Sie große Dateien, indem Sie die Bilder komprimieren. Doppelklicken sie auf ein Bild (mit Ausnahme der Titelfolien) und klicken Sie auf „Bild komprimieren“. Wählen Sie „Drucken“ (220 ppi) für</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Siebdrucke. Wählen Sie für alle anderen Bilder „Web“ (150 ppi).</a:t>
                </a: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Deaktivieren Sie "Nur für dieses Bild übernehmen", wenn Sie alle Bilder in Ihrer Präsentation komprimieren möchten.</a:t>
                </a:r>
              </a:p>
              <a:p>
                <a:pPr algn="l" rtl="0">
                  <a:spcAft>
                    <a:spcPts val="600"/>
                  </a:spcAft>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grpSp>
        <p:pic>
          <p:nvPicPr>
            <p:cNvPr id="11" name="Grafik 20">
              <a:extLst>
                <a:ext uri="{FF2B5EF4-FFF2-40B4-BE49-F238E27FC236}">
                  <a16:creationId xmlns:a16="http://schemas.microsoft.com/office/drawing/2014/main" id="{CA29D8EC-92F1-D7AE-03E3-CDB0982215FF}"/>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988161" y="1959578"/>
              <a:ext cx="2087005" cy="382764"/>
            </a:xfrm>
            <a:prstGeom prst="rect">
              <a:avLst/>
            </a:prstGeom>
          </p:spPr>
        </p:pic>
      </p:grpSp>
      <p:sp>
        <p:nvSpPr>
          <p:cNvPr id="18" name="Tijdelijke aanduiding voor afbeelding 7">
            <a:extLst>
              <a:ext uri="{FF2B5EF4-FFF2-40B4-BE49-F238E27FC236}">
                <a16:creationId xmlns:a16="http://schemas.microsoft.com/office/drawing/2014/main" id="{DDA6EB6B-2516-8050-4D27-199B912AB684}"/>
              </a:ext>
            </a:extLst>
          </p:cNvPr>
          <p:cNvSpPr>
            <a:spLocks noGrp="1"/>
          </p:cNvSpPr>
          <p:nvPr>
            <p:ph type="pic" sz="quarter" idx="21"/>
          </p:nvPr>
        </p:nvSpPr>
        <p:spPr>
          <a:xfrm>
            <a:off x="6094800" y="0"/>
            <a:ext cx="5713200" cy="57132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Tree>
    <p:extLst>
      <p:ext uri="{BB962C8B-B14F-4D97-AF65-F5344CB8AC3E}">
        <p14:creationId xmlns:p14="http://schemas.microsoft.com/office/powerpoint/2010/main" val="51819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ortrait image -  light blue">
    <p:bg>
      <p:bgPr>
        <a:solidFill>
          <a:srgbClr val="3C8CFA"/>
        </a:solidFill>
        <a:effectLst/>
      </p:bgPr>
    </p:bg>
    <p:spTree>
      <p:nvGrpSpPr>
        <p:cNvPr id="1" name=""/>
        <p:cNvGrpSpPr/>
        <p:nvPr/>
      </p:nvGrpSpPr>
      <p:grpSpPr>
        <a:xfrm>
          <a:off x="0" y="0"/>
          <a:ext cx="0" cy="0"/>
          <a:chOff x="0" y="0"/>
          <a:chExt cx="0" cy="0"/>
        </a:xfrm>
      </p:grpSpPr>
      <p:pic>
        <p:nvPicPr>
          <p:cNvPr id="7" name="Afbeelding 6" descr="Afbeelding met Lettertype, Graphics, logo, tekst&#10;&#10;Automatisch gegenereerde beschrijving">
            <a:extLst>
              <a:ext uri="{FF2B5EF4-FFF2-40B4-BE49-F238E27FC236}">
                <a16:creationId xmlns:a16="http://schemas.microsoft.com/office/drawing/2014/main" id="{B217D393-7E16-E821-3669-4EB81B938D5E}"/>
              </a:ext>
            </a:extLst>
          </p:cNvPr>
          <p:cNvPicPr>
            <a:picLocks noChangeAspect="1"/>
          </p:cNvPicPr>
          <p:nvPr userDrawn="1"/>
        </p:nvPicPr>
        <p:blipFill>
          <a:blip r:embed="rId3"/>
          <a:stretch>
            <a:fillRect/>
          </a:stretch>
        </p:blipFill>
        <p:spPr>
          <a:xfrm>
            <a:off x="10141200" y="6156000"/>
            <a:ext cx="1666834" cy="316800"/>
          </a:xfrm>
          <a:prstGeom prst="rect">
            <a:avLst/>
          </a:prstGeom>
        </p:spPr>
      </p:pic>
      <p:grpSp>
        <p:nvGrpSpPr>
          <p:cNvPr id="337" name="Groep 336">
            <a:extLst>
              <a:ext uri="{FF2B5EF4-FFF2-40B4-BE49-F238E27FC236}">
                <a16:creationId xmlns:a16="http://schemas.microsoft.com/office/drawing/2014/main" id="{39E19582-2F8F-D50C-8460-C3B0D2285B7E}"/>
              </a:ext>
            </a:extLst>
          </p:cNvPr>
          <p:cNvGrpSpPr/>
          <p:nvPr userDrawn="1"/>
        </p:nvGrpSpPr>
        <p:grpSpPr>
          <a:xfrm>
            <a:off x="381135" y="228600"/>
            <a:ext cx="5446219" cy="1956684"/>
            <a:chOff x="381135" y="228600"/>
            <a:chExt cx="5446219" cy="1956684"/>
          </a:xfrm>
        </p:grpSpPr>
        <p:sp>
          <p:nvSpPr>
            <p:cNvPr id="208" name="Ovaal 207">
              <a:extLst>
                <a:ext uri="{FF2B5EF4-FFF2-40B4-BE49-F238E27FC236}">
                  <a16:creationId xmlns:a16="http://schemas.microsoft.com/office/drawing/2014/main" id="{50F566DE-B209-FBFE-58FC-BB6AC8E0328A}"/>
                </a:ext>
              </a:extLst>
            </p:cNvPr>
            <p:cNvSpPr>
              <a:spLocks noChangeAspect="1"/>
            </p:cNvSpPr>
            <p:nvPr userDrawn="1"/>
          </p:nvSpPr>
          <p:spPr>
            <a:xfrm flipH="1" flipV="1">
              <a:off x="5173560" y="687240"/>
              <a:ext cx="247714" cy="247714"/>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9" name="Ovaal 208">
              <a:extLst>
                <a:ext uri="{FF2B5EF4-FFF2-40B4-BE49-F238E27FC236}">
                  <a16:creationId xmlns:a16="http://schemas.microsoft.com/office/drawing/2014/main" id="{99CF2009-14DF-F1EE-77F0-EE66681958AA}"/>
                </a:ext>
              </a:extLst>
            </p:cNvPr>
            <p:cNvSpPr>
              <a:spLocks noChangeAspect="1"/>
            </p:cNvSpPr>
            <p:nvPr userDrawn="1"/>
          </p:nvSpPr>
          <p:spPr>
            <a:xfrm flipH="1" flipV="1">
              <a:off x="5146200" y="253800"/>
              <a:ext cx="297533" cy="297533"/>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0" name="Ovaal 219">
              <a:extLst>
                <a:ext uri="{FF2B5EF4-FFF2-40B4-BE49-F238E27FC236}">
                  <a16:creationId xmlns:a16="http://schemas.microsoft.com/office/drawing/2014/main" id="{0A38256B-F277-463A-A1BA-D525D5C75CF7}"/>
                </a:ext>
              </a:extLst>
            </p:cNvPr>
            <p:cNvSpPr>
              <a:spLocks noChangeAspect="1"/>
            </p:cNvSpPr>
            <p:nvPr userDrawn="1"/>
          </p:nvSpPr>
          <p:spPr>
            <a:xfrm flipV="1">
              <a:off x="5223600" y="1552680"/>
              <a:ext cx="149040" cy="14904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1" name="Ovaal 220">
              <a:extLst>
                <a:ext uri="{FF2B5EF4-FFF2-40B4-BE49-F238E27FC236}">
                  <a16:creationId xmlns:a16="http://schemas.microsoft.com/office/drawing/2014/main" id="{E8EB4791-3DA3-437C-0807-984D9F57CC17}"/>
                </a:ext>
              </a:extLst>
            </p:cNvPr>
            <p:cNvSpPr>
              <a:spLocks noChangeAspect="1"/>
            </p:cNvSpPr>
            <p:nvPr userDrawn="1"/>
          </p:nvSpPr>
          <p:spPr>
            <a:xfrm flipV="1">
              <a:off x="5198400" y="1120680"/>
              <a:ext cx="197893" cy="197894"/>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1" name="Ovaal 280">
              <a:extLst>
                <a:ext uri="{FF2B5EF4-FFF2-40B4-BE49-F238E27FC236}">
                  <a16:creationId xmlns:a16="http://schemas.microsoft.com/office/drawing/2014/main" id="{05A5A7F9-0A75-CE50-2027-AA1FC600DC3E}"/>
                </a:ext>
              </a:extLst>
            </p:cNvPr>
            <p:cNvSpPr>
              <a:spLocks noChangeAspect="1"/>
            </p:cNvSpPr>
            <p:nvPr userDrawn="1"/>
          </p:nvSpPr>
          <p:spPr>
            <a:xfrm flipH="1" flipV="1">
              <a:off x="5579640" y="278640"/>
              <a:ext cx="247714" cy="247714"/>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3" name="Ovaal 282">
              <a:extLst>
                <a:ext uri="{FF2B5EF4-FFF2-40B4-BE49-F238E27FC236}">
                  <a16:creationId xmlns:a16="http://schemas.microsoft.com/office/drawing/2014/main" id="{42E6535C-EFBF-C6CB-C3B0-0B001EDD080B}"/>
                </a:ext>
              </a:extLst>
            </p:cNvPr>
            <p:cNvSpPr>
              <a:spLocks noChangeAspect="1"/>
            </p:cNvSpPr>
            <p:nvPr userDrawn="1"/>
          </p:nvSpPr>
          <p:spPr>
            <a:xfrm flipV="1">
              <a:off x="5630760" y="1145880"/>
              <a:ext cx="148075" cy="148075"/>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4" name="Ovaal 283">
              <a:extLst>
                <a:ext uri="{FF2B5EF4-FFF2-40B4-BE49-F238E27FC236}">
                  <a16:creationId xmlns:a16="http://schemas.microsoft.com/office/drawing/2014/main" id="{523F9386-B40E-70DD-05A9-9A1DF9EB3BF9}"/>
                </a:ext>
              </a:extLst>
            </p:cNvPr>
            <p:cNvSpPr>
              <a:spLocks noChangeAspect="1"/>
            </p:cNvSpPr>
            <p:nvPr userDrawn="1"/>
          </p:nvSpPr>
          <p:spPr>
            <a:xfrm flipV="1">
              <a:off x="5605560" y="712080"/>
              <a:ext cx="199439" cy="19944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5" name="Ovaal 284">
              <a:extLst>
                <a:ext uri="{FF2B5EF4-FFF2-40B4-BE49-F238E27FC236}">
                  <a16:creationId xmlns:a16="http://schemas.microsoft.com/office/drawing/2014/main" id="{1F2FF3EE-0819-3770-BC4E-B3C06FEE5FE2}"/>
                </a:ext>
              </a:extLst>
            </p:cNvPr>
            <p:cNvSpPr>
              <a:spLocks noChangeAspect="1"/>
            </p:cNvSpPr>
            <p:nvPr userDrawn="1"/>
          </p:nvSpPr>
          <p:spPr>
            <a:xfrm flipV="1">
              <a:off x="5655600" y="1577880"/>
              <a:ext cx="99000" cy="9900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 name="Rechthoek 2">
              <a:extLst>
                <a:ext uri="{FF2B5EF4-FFF2-40B4-BE49-F238E27FC236}">
                  <a16:creationId xmlns:a16="http://schemas.microsoft.com/office/drawing/2014/main" id="{5CE0E7C5-10CF-B937-1B1A-74BE1BD6E217}"/>
                </a:ext>
              </a:extLst>
            </p:cNvPr>
            <p:cNvSpPr>
              <a:spLocks noChangeAspect="1"/>
            </p:cNvSpPr>
            <p:nvPr userDrawn="1"/>
          </p:nvSpPr>
          <p:spPr>
            <a:xfrm flipV="1">
              <a:off x="5672880" y="2009880"/>
              <a:ext cx="48436" cy="484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 name="Ovaal 5">
              <a:extLst>
                <a:ext uri="{FF2B5EF4-FFF2-40B4-BE49-F238E27FC236}">
                  <a16:creationId xmlns:a16="http://schemas.microsoft.com/office/drawing/2014/main" id="{442C0B44-9019-61E1-3052-1E77716502C6}"/>
                </a:ext>
              </a:extLst>
            </p:cNvPr>
            <p:cNvSpPr>
              <a:spLocks noChangeAspect="1"/>
            </p:cNvSpPr>
            <p:nvPr userDrawn="1"/>
          </p:nvSpPr>
          <p:spPr>
            <a:xfrm rot="10962611" flipH="1" flipV="1">
              <a:off x="5238360" y="1985040"/>
              <a:ext cx="99000" cy="99000"/>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 name="Stroomdiagram: Verbindingslijn 12">
              <a:extLst>
                <a:ext uri="{FF2B5EF4-FFF2-40B4-BE49-F238E27FC236}">
                  <a16:creationId xmlns:a16="http://schemas.microsoft.com/office/drawing/2014/main" id="{B7E68C25-BCF5-43FD-D5B1-B3B0E40E05B0}"/>
                </a:ext>
              </a:extLst>
            </p:cNvPr>
            <p:cNvSpPr>
              <a:spLocks noChangeAspect="1"/>
            </p:cNvSpPr>
            <p:nvPr userDrawn="1"/>
          </p:nvSpPr>
          <p:spPr>
            <a:xfrm>
              <a:off x="4806000" y="195984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9" name="Stroomdiagram: Verbindingslijn 58">
              <a:extLst>
                <a:ext uri="{FF2B5EF4-FFF2-40B4-BE49-F238E27FC236}">
                  <a16:creationId xmlns:a16="http://schemas.microsoft.com/office/drawing/2014/main" id="{A50E52B3-6A59-A4FB-4E8C-76B61403337A}"/>
                </a:ext>
              </a:extLst>
            </p:cNvPr>
            <p:cNvSpPr>
              <a:spLocks noChangeAspect="1"/>
            </p:cNvSpPr>
            <p:nvPr userDrawn="1"/>
          </p:nvSpPr>
          <p:spPr>
            <a:xfrm>
              <a:off x="4791240" y="152784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0" name="Stroomdiagram: Verbindingslijn 59">
              <a:extLst>
                <a:ext uri="{FF2B5EF4-FFF2-40B4-BE49-F238E27FC236}">
                  <a16:creationId xmlns:a16="http://schemas.microsoft.com/office/drawing/2014/main" id="{CC208E95-0870-C52C-934E-F5BD4F87AE0B}"/>
                </a:ext>
              </a:extLst>
            </p:cNvPr>
            <p:cNvSpPr>
              <a:spLocks noChangeAspect="1"/>
            </p:cNvSpPr>
            <p:nvPr userDrawn="1"/>
          </p:nvSpPr>
          <p:spPr>
            <a:xfrm>
              <a:off x="4766400" y="109548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1" name="Stroomdiagram: Verbindingslijn 60">
              <a:extLst>
                <a:ext uri="{FF2B5EF4-FFF2-40B4-BE49-F238E27FC236}">
                  <a16:creationId xmlns:a16="http://schemas.microsoft.com/office/drawing/2014/main" id="{91CA8658-2398-1E11-BD7F-9CB02D27D90F}"/>
                </a:ext>
              </a:extLst>
            </p:cNvPr>
            <p:cNvSpPr>
              <a:spLocks noChangeAspect="1"/>
            </p:cNvSpPr>
            <p:nvPr userDrawn="1"/>
          </p:nvSpPr>
          <p:spPr>
            <a:xfrm>
              <a:off x="4739760" y="66204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2" name="Stroomdiagram: Verbindingslijn 61">
              <a:extLst>
                <a:ext uri="{FF2B5EF4-FFF2-40B4-BE49-F238E27FC236}">
                  <a16:creationId xmlns:a16="http://schemas.microsoft.com/office/drawing/2014/main" id="{64F0ADD8-78AD-0C86-E7CC-7DC5286ECCBE}"/>
                </a:ext>
              </a:extLst>
            </p:cNvPr>
            <p:cNvSpPr>
              <a:spLocks noChangeAspect="1"/>
            </p:cNvSpPr>
            <p:nvPr userDrawn="1"/>
          </p:nvSpPr>
          <p:spPr>
            <a:xfrm>
              <a:off x="4712760" y="22860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63" name="Rechthoek 62">
              <a:extLst>
                <a:ext uri="{FF2B5EF4-FFF2-40B4-BE49-F238E27FC236}">
                  <a16:creationId xmlns:a16="http://schemas.microsoft.com/office/drawing/2014/main" id="{9002EE90-3FFE-F047-57A7-4BC4A948229C}"/>
                </a:ext>
              </a:extLst>
            </p:cNvPr>
            <p:cNvSpPr>
              <a:spLocks noChangeAspect="1"/>
            </p:cNvSpPr>
            <p:nvPr userDrawn="1"/>
          </p:nvSpPr>
          <p:spPr>
            <a:xfrm>
              <a:off x="381135" y="16030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2" name="Rechthoek 191">
              <a:extLst>
                <a:ext uri="{FF2B5EF4-FFF2-40B4-BE49-F238E27FC236}">
                  <a16:creationId xmlns:a16="http://schemas.microsoft.com/office/drawing/2014/main" id="{66F59115-D317-B2EE-FFA7-334D7E0F1C73}"/>
                </a:ext>
              </a:extLst>
            </p:cNvPr>
            <p:cNvSpPr>
              <a:spLocks noChangeAspect="1"/>
            </p:cNvSpPr>
            <p:nvPr userDrawn="1"/>
          </p:nvSpPr>
          <p:spPr>
            <a:xfrm>
              <a:off x="38160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3" name="Rechthoek 192">
              <a:extLst>
                <a:ext uri="{FF2B5EF4-FFF2-40B4-BE49-F238E27FC236}">
                  <a16:creationId xmlns:a16="http://schemas.microsoft.com/office/drawing/2014/main" id="{E53C2228-D7A7-AD07-5454-8D91A87D3DE7}"/>
                </a:ext>
              </a:extLst>
            </p:cNvPr>
            <p:cNvSpPr>
              <a:spLocks noChangeAspect="1"/>
            </p:cNvSpPr>
            <p:nvPr userDrawn="1"/>
          </p:nvSpPr>
          <p:spPr>
            <a:xfrm>
              <a:off x="38160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4" name="Rechthoek 193">
              <a:extLst>
                <a:ext uri="{FF2B5EF4-FFF2-40B4-BE49-F238E27FC236}">
                  <a16:creationId xmlns:a16="http://schemas.microsoft.com/office/drawing/2014/main" id="{8CCD75E0-A782-D432-7FDC-D4B203775199}"/>
                </a:ext>
              </a:extLst>
            </p:cNvPr>
            <p:cNvSpPr>
              <a:spLocks noChangeAspect="1"/>
            </p:cNvSpPr>
            <p:nvPr userDrawn="1"/>
          </p:nvSpPr>
          <p:spPr>
            <a:xfrm>
              <a:off x="38160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8" name="Rechthoek 197">
              <a:extLst>
                <a:ext uri="{FF2B5EF4-FFF2-40B4-BE49-F238E27FC236}">
                  <a16:creationId xmlns:a16="http://schemas.microsoft.com/office/drawing/2014/main" id="{F447F7D4-EFFD-B9B4-F4A9-18DEBEE3BA2F}"/>
                </a:ext>
              </a:extLst>
            </p:cNvPr>
            <p:cNvSpPr>
              <a:spLocks noChangeAspect="1"/>
            </p:cNvSpPr>
            <p:nvPr userDrawn="1"/>
          </p:nvSpPr>
          <p:spPr>
            <a:xfrm>
              <a:off x="381135"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9" name="Rechthoek 198">
              <a:extLst>
                <a:ext uri="{FF2B5EF4-FFF2-40B4-BE49-F238E27FC236}">
                  <a16:creationId xmlns:a16="http://schemas.microsoft.com/office/drawing/2014/main" id="{D667C8BC-55D1-0898-6B9E-44DB1102942E}"/>
                </a:ext>
              </a:extLst>
            </p:cNvPr>
            <p:cNvSpPr>
              <a:spLocks noChangeAspect="1"/>
            </p:cNvSpPr>
            <p:nvPr userDrawn="1"/>
          </p:nvSpPr>
          <p:spPr>
            <a:xfrm>
              <a:off x="788040" y="16030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0" name="Rechthoek 199">
              <a:extLst>
                <a:ext uri="{FF2B5EF4-FFF2-40B4-BE49-F238E27FC236}">
                  <a16:creationId xmlns:a16="http://schemas.microsoft.com/office/drawing/2014/main" id="{63A55310-8DDF-6E1C-8701-8C2637D206FD}"/>
                </a:ext>
              </a:extLst>
            </p:cNvPr>
            <p:cNvSpPr>
              <a:spLocks noChangeAspect="1"/>
            </p:cNvSpPr>
            <p:nvPr userDrawn="1"/>
          </p:nvSpPr>
          <p:spPr>
            <a:xfrm>
              <a:off x="78804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1" name="Rechthoek 200">
              <a:extLst>
                <a:ext uri="{FF2B5EF4-FFF2-40B4-BE49-F238E27FC236}">
                  <a16:creationId xmlns:a16="http://schemas.microsoft.com/office/drawing/2014/main" id="{2C7085BF-3467-193A-6FEA-C62FE5669AD6}"/>
                </a:ext>
              </a:extLst>
            </p:cNvPr>
            <p:cNvSpPr>
              <a:spLocks noChangeAspect="1"/>
            </p:cNvSpPr>
            <p:nvPr userDrawn="1"/>
          </p:nvSpPr>
          <p:spPr>
            <a:xfrm>
              <a:off x="78804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2" name="Rechthoek 201">
              <a:extLst>
                <a:ext uri="{FF2B5EF4-FFF2-40B4-BE49-F238E27FC236}">
                  <a16:creationId xmlns:a16="http://schemas.microsoft.com/office/drawing/2014/main" id="{486559D2-4BBB-D34D-AA8F-7ABE38786C6F}"/>
                </a:ext>
              </a:extLst>
            </p:cNvPr>
            <p:cNvSpPr>
              <a:spLocks noChangeAspect="1"/>
            </p:cNvSpPr>
            <p:nvPr userDrawn="1"/>
          </p:nvSpPr>
          <p:spPr>
            <a:xfrm>
              <a:off x="78804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3" name="Rechthoek 202">
              <a:extLst>
                <a:ext uri="{FF2B5EF4-FFF2-40B4-BE49-F238E27FC236}">
                  <a16:creationId xmlns:a16="http://schemas.microsoft.com/office/drawing/2014/main" id="{B4539FE2-D6A7-FAC5-9F1A-4E81F7A793B2}"/>
                </a:ext>
              </a:extLst>
            </p:cNvPr>
            <p:cNvSpPr>
              <a:spLocks noChangeAspect="1"/>
            </p:cNvSpPr>
            <p:nvPr userDrawn="1"/>
          </p:nvSpPr>
          <p:spPr>
            <a:xfrm>
              <a:off x="788040"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5" name="Rechthoek 204">
              <a:extLst>
                <a:ext uri="{FF2B5EF4-FFF2-40B4-BE49-F238E27FC236}">
                  <a16:creationId xmlns:a16="http://schemas.microsoft.com/office/drawing/2014/main" id="{CB7700FC-D502-EDBF-49C3-A77D41D39504}"/>
                </a:ext>
              </a:extLst>
            </p:cNvPr>
            <p:cNvSpPr>
              <a:spLocks noChangeAspect="1"/>
            </p:cNvSpPr>
            <p:nvPr userDrawn="1"/>
          </p:nvSpPr>
          <p:spPr>
            <a:xfrm>
              <a:off x="119520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6" name="Rechthoek 205">
              <a:extLst>
                <a:ext uri="{FF2B5EF4-FFF2-40B4-BE49-F238E27FC236}">
                  <a16:creationId xmlns:a16="http://schemas.microsoft.com/office/drawing/2014/main" id="{A0F81F8B-4226-3F78-B294-16F166207E6B}"/>
                </a:ext>
              </a:extLst>
            </p:cNvPr>
            <p:cNvSpPr>
              <a:spLocks noChangeAspect="1"/>
            </p:cNvSpPr>
            <p:nvPr userDrawn="1"/>
          </p:nvSpPr>
          <p:spPr>
            <a:xfrm>
              <a:off x="119520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4" name="Rechthoek 213">
              <a:extLst>
                <a:ext uri="{FF2B5EF4-FFF2-40B4-BE49-F238E27FC236}">
                  <a16:creationId xmlns:a16="http://schemas.microsoft.com/office/drawing/2014/main" id="{28BC931D-891E-D15A-D460-AAC16F5428B9}"/>
                </a:ext>
              </a:extLst>
            </p:cNvPr>
            <p:cNvSpPr>
              <a:spLocks noChangeAspect="1"/>
            </p:cNvSpPr>
            <p:nvPr userDrawn="1"/>
          </p:nvSpPr>
          <p:spPr>
            <a:xfrm>
              <a:off x="119520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6" name="Rechthoek 215">
              <a:extLst>
                <a:ext uri="{FF2B5EF4-FFF2-40B4-BE49-F238E27FC236}">
                  <a16:creationId xmlns:a16="http://schemas.microsoft.com/office/drawing/2014/main" id="{532CB1E3-AE10-F039-E718-B102E2FA8DD9}"/>
                </a:ext>
              </a:extLst>
            </p:cNvPr>
            <p:cNvSpPr>
              <a:spLocks noChangeAspect="1"/>
            </p:cNvSpPr>
            <p:nvPr userDrawn="1"/>
          </p:nvSpPr>
          <p:spPr>
            <a:xfrm>
              <a:off x="1195200"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9" name="Stroomdiagram: Verbindingslijn 218">
              <a:extLst>
                <a:ext uri="{FF2B5EF4-FFF2-40B4-BE49-F238E27FC236}">
                  <a16:creationId xmlns:a16="http://schemas.microsoft.com/office/drawing/2014/main" id="{DE91AD41-9F33-7EEB-E0B1-9137F75A3D7C}"/>
                </a:ext>
              </a:extLst>
            </p:cNvPr>
            <p:cNvSpPr>
              <a:spLocks noChangeAspect="1"/>
            </p:cNvSpPr>
            <p:nvPr userDrawn="1"/>
          </p:nvSpPr>
          <p:spPr>
            <a:xfrm>
              <a:off x="1579680" y="157788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2" name="Rechthoek 221">
              <a:extLst>
                <a:ext uri="{FF2B5EF4-FFF2-40B4-BE49-F238E27FC236}">
                  <a16:creationId xmlns:a16="http://schemas.microsoft.com/office/drawing/2014/main" id="{734731A0-C032-B7F6-53B5-AC881F69AA96}"/>
                </a:ext>
              </a:extLst>
            </p:cNvPr>
            <p:cNvSpPr>
              <a:spLocks noChangeAspect="1"/>
            </p:cNvSpPr>
            <p:nvPr userDrawn="1"/>
          </p:nvSpPr>
          <p:spPr>
            <a:xfrm>
              <a:off x="1602360" y="11959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3" name="Rechthoek 222">
              <a:extLst>
                <a:ext uri="{FF2B5EF4-FFF2-40B4-BE49-F238E27FC236}">
                  <a16:creationId xmlns:a16="http://schemas.microsoft.com/office/drawing/2014/main" id="{1CC33A2D-A6FD-4175-67F5-89CF5F1968A1}"/>
                </a:ext>
              </a:extLst>
            </p:cNvPr>
            <p:cNvSpPr>
              <a:spLocks noChangeAspect="1"/>
            </p:cNvSpPr>
            <p:nvPr userDrawn="1"/>
          </p:nvSpPr>
          <p:spPr>
            <a:xfrm>
              <a:off x="160236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4" name="Rechthoek 223">
              <a:extLst>
                <a:ext uri="{FF2B5EF4-FFF2-40B4-BE49-F238E27FC236}">
                  <a16:creationId xmlns:a16="http://schemas.microsoft.com/office/drawing/2014/main" id="{E6052953-A099-5426-CAAE-938DEBC7DF55}"/>
                </a:ext>
              </a:extLst>
            </p:cNvPr>
            <p:cNvSpPr>
              <a:spLocks noChangeAspect="1"/>
            </p:cNvSpPr>
            <p:nvPr userDrawn="1"/>
          </p:nvSpPr>
          <p:spPr>
            <a:xfrm>
              <a:off x="160236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5" name="Rechthoek 224">
              <a:extLst>
                <a:ext uri="{FF2B5EF4-FFF2-40B4-BE49-F238E27FC236}">
                  <a16:creationId xmlns:a16="http://schemas.microsoft.com/office/drawing/2014/main" id="{4B1E4C9F-7711-4AD9-8C93-0E65EE70C527}"/>
                </a:ext>
              </a:extLst>
            </p:cNvPr>
            <p:cNvSpPr>
              <a:spLocks noChangeAspect="1"/>
            </p:cNvSpPr>
            <p:nvPr userDrawn="1"/>
          </p:nvSpPr>
          <p:spPr>
            <a:xfrm>
              <a:off x="1602360" y="20098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0" name="Rechthoek 239">
              <a:extLst>
                <a:ext uri="{FF2B5EF4-FFF2-40B4-BE49-F238E27FC236}">
                  <a16:creationId xmlns:a16="http://schemas.microsoft.com/office/drawing/2014/main" id="{15770C56-514F-31E7-F7D2-2564EB1E1A4E}"/>
                </a:ext>
              </a:extLst>
            </p:cNvPr>
            <p:cNvSpPr>
              <a:spLocks noChangeAspect="1"/>
            </p:cNvSpPr>
            <p:nvPr userDrawn="1"/>
          </p:nvSpPr>
          <p:spPr>
            <a:xfrm>
              <a:off x="2009160" y="7876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5" name="Rechthoek 244">
              <a:extLst>
                <a:ext uri="{FF2B5EF4-FFF2-40B4-BE49-F238E27FC236}">
                  <a16:creationId xmlns:a16="http://schemas.microsoft.com/office/drawing/2014/main" id="{A9FBF03A-B878-0815-4157-7A5B156D644B}"/>
                </a:ext>
              </a:extLst>
            </p:cNvPr>
            <p:cNvSpPr>
              <a:spLocks noChangeAspect="1"/>
            </p:cNvSpPr>
            <p:nvPr userDrawn="1"/>
          </p:nvSpPr>
          <p:spPr>
            <a:xfrm>
              <a:off x="200916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7" name="Rechthoek 246">
              <a:extLst>
                <a:ext uri="{FF2B5EF4-FFF2-40B4-BE49-F238E27FC236}">
                  <a16:creationId xmlns:a16="http://schemas.microsoft.com/office/drawing/2014/main" id="{5C010817-FAAD-299C-50E7-F66420CE16F4}"/>
                </a:ext>
              </a:extLst>
            </p:cNvPr>
            <p:cNvSpPr>
              <a:spLocks noChangeAspect="1"/>
            </p:cNvSpPr>
            <p:nvPr userDrawn="1"/>
          </p:nvSpPr>
          <p:spPr>
            <a:xfrm>
              <a:off x="2416320" y="37872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6" name="Stroomdiagram: Verbindingslijn 285">
              <a:extLst>
                <a:ext uri="{FF2B5EF4-FFF2-40B4-BE49-F238E27FC236}">
                  <a16:creationId xmlns:a16="http://schemas.microsoft.com/office/drawing/2014/main" id="{9F9F5CEB-7D56-DC46-562D-C36DF6C06876}"/>
                </a:ext>
              </a:extLst>
            </p:cNvPr>
            <p:cNvSpPr>
              <a:spLocks noChangeAspect="1"/>
            </p:cNvSpPr>
            <p:nvPr userDrawn="1"/>
          </p:nvSpPr>
          <p:spPr>
            <a:xfrm>
              <a:off x="2394000" y="76248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7" name="Stroomdiagram: Verbindingslijn 286">
              <a:extLst>
                <a:ext uri="{FF2B5EF4-FFF2-40B4-BE49-F238E27FC236}">
                  <a16:creationId xmlns:a16="http://schemas.microsoft.com/office/drawing/2014/main" id="{A46CD0FE-0074-7D10-7A6A-56895ED465D7}"/>
                </a:ext>
              </a:extLst>
            </p:cNvPr>
            <p:cNvSpPr>
              <a:spLocks noChangeAspect="1"/>
            </p:cNvSpPr>
            <p:nvPr userDrawn="1"/>
          </p:nvSpPr>
          <p:spPr>
            <a:xfrm>
              <a:off x="1986840" y="117072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9" name="Stroomdiagram: Verbindingslijn 288">
              <a:extLst>
                <a:ext uri="{FF2B5EF4-FFF2-40B4-BE49-F238E27FC236}">
                  <a16:creationId xmlns:a16="http://schemas.microsoft.com/office/drawing/2014/main" id="{48255393-401D-2033-433C-17674115F50A}"/>
                </a:ext>
              </a:extLst>
            </p:cNvPr>
            <p:cNvSpPr>
              <a:spLocks noChangeAspect="1"/>
            </p:cNvSpPr>
            <p:nvPr userDrawn="1"/>
          </p:nvSpPr>
          <p:spPr>
            <a:xfrm>
              <a:off x="4374000" y="1934452"/>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0" name="Stroomdiagram: Verbindingslijn 289">
              <a:extLst>
                <a:ext uri="{FF2B5EF4-FFF2-40B4-BE49-F238E27FC236}">
                  <a16:creationId xmlns:a16="http://schemas.microsoft.com/office/drawing/2014/main" id="{3BB2961C-CCDB-39AF-FEC6-890A55DACEE5}"/>
                </a:ext>
              </a:extLst>
            </p:cNvPr>
            <p:cNvSpPr>
              <a:spLocks noChangeAspect="1"/>
            </p:cNvSpPr>
            <p:nvPr userDrawn="1"/>
          </p:nvSpPr>
          <p:spPr>
            <a:xfrm>
              <a:off x="4357372" y="1502092"/>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1" name="Stroomdiagram: Verbindingslijn 290">
              <a:extLst>
                <a:ext uri="{FF2B5EF4-FFF2-40B4-BE49-F238E27FC236}">
                  <a16:creationId xmlns:a16="http://schemas.microsoft.com/office/drawing/2014/main" id="{ABA666F3-5744-5F63-A60F-C58064E6B82D}"/>
                </a:ext>
              </a:extLst>
            </p:cNvPr>
            <p:cNvSpPr>
              <a:spLocks noChangeAspect="1"/>
            </p:cNvSpPr>
            <p:nvPr userDrawn="1"/>
          </p:nvSpPr>
          <p:spPr>
            <a:xfrm>
              <a:off x="4332960" y="107028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5" name="Stroomdiagram: Verbindingslijn 294">
              <a:extLst>
                <a:ext uri="{FF2B5EF4-FFF2-40B4-BE49-F238E27FC236}">
                  <a16:creationId xmlns:a16="http://schemas.microsoft.com/office/drawing/2014/main" id="{C951A822-5AD4-6030-78F7-505D40AE823E}"/>
                </a:ext>
              </a:extLst>
            </p:cNvPr>
            <p:cNvSpPr>
              <a:spLocks noChangeAspect="1"/>
            </p:cNvSpPr>
            <p:nvPr userDrawn="1"/>
          </p:nvSpPr>
          <p:spPr>
            <a:xfrm>
              <a:off x="4306320" y="63684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7" name="Stroomdiagram: Verbindingslijn 296">
              <a:extLst>
                <a:ext uri="{FF2B5EF4-FFF2-40B4-BE49-F238E27FC236}">
                  <a16:creationId xmlns:a16="http://schemas.microsoft.com/office/drawing/2014/main" id="{D4EB9985-3245-D7EE-7F49-14B3BE457BE8}"/>
                </a:ext>
              </a:extLst>
            </p:cNvPr>
            <p:cNvSpPr>
              <a:spLocks noChangeAspect="1"/>
            </p:cNvSpPr>
            <p:nvPr userDrawn="1"/>
          </p:nvSpPr>
          <p:spPr>
            <a:xfrm>
              <a:off x="3941640" y="190980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8" name="Stroomdiagram: Verbindingslijn 297">
              <a:extLst>
                <a:ext uri="{FF2B5EF4-FFF2-40B4-BE49-F238E27FC236}">
                  <a16:creationId xmlns:a16="http://schemas.microsoft.com/office/drawing/2014/main" id="{524F0836-B9A1-2821-B8BA-5D1F387D3ED1}"/>
                </a:ext>
              </a:extLst>
            </p:cNvPr>
            <p:cNvSpPr>
              <a:spLocks noChangeAspect="1"/>
            </p:cNvSpPr>
            <p:nvPr userDrawn="1"/>
          </p:nvSpPr>
          <p:spPr>
            <a:xfrm>
              <a:off x="3924652" y="147744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9" name="Stroomdiagram: Verbindingslijn 298">
              <a:extLst>
                <a:ext uri="{FF2B5EF4-FFF2-40B4-BE49-F238E27FC236}">
                  <a16:creationId xmlns:a16="http://schemas.microsoft.com/office/drawing/2014/main" id="{B2654DA5-1407-DFB1-8FA4-8CADFA2F87FC}"/>
                </a:ext>
              </a:extLst>
            </p:cNvPr>
            <p:cNvSpPr>
              <a:spLocks noChangeAspect="1"/>
            </p:cNvSpPr>
            <p:nvPr userDrawn="1"/>
          </p:nvSpPr>
          <p:spPr>
            <a:xfrm>
              <a:off x="3899452" y="104544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2" name="Stroomdiagram: Verbindingslijn 301">
              <a:extLst>
                <a:ext uri="{FF2B5EF4-FFF2-40B4-BE49-F238E27FC236}">
                  <a16:creationId xmlns:a16="http://schemas.microsoft.com/office/drawing/2014/main" id="{629F8A60-CE6B-EFE1-B957-1148AEDF9DB3}"/>
                </a:ext>
              </a:extLst>
            </p:cNvPr>
            <p:cNvSpPr>
              <a:spLocks noChangeAspect="1"/>
            </p:cNvSpPr>
            <p:nvPr userDrawn="1"/>
          </p:nvSpPr>
          <p:spPr>
            <a:xfrm>
              <a:off x="3516106" y="1885764"/>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3" name="Stroomdiagram: Verbindingslijn 302">
              <a:extLst>
                <a:ext uri="{FF2B5EF4-FFF2-40B4-BE49-F238E27FC236}">
                  <a16:creationId xmlns:a16="http://schemas.microsoft.com/office/drawing/2014/main" id="{76A1F500-C493-1C64-848C-0C8EC496AC43}"/>
                </a:ext>
              </a:extLst>
            </p:cNvPr>
            <p:cNvSpPr>
              <a:spLocks noChangeAspect="1"/>
            </p:cNvSpPr>
            <p:nvPr userDrawn="1"/>
          </p:nvSpPr>
          <p:spPr>
            <a:xfrm>
              <a:off x="3491487" y="1452600"/>
              <a:ext cx="349920" cy="3499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4" name="Stroomdiagram: Verbindingslijn 303">
              <a:extLst>
                <a:ext uri="{FF2B5EF4-FFF2-40B4-BE49-F238E27FC236}">
                  <a16:creationId xmlns:a16="http://schemas.microsoft.com/office/drawing/2014/main" id="{2366156B-4AF4-540F-0E3A-B44F0E4E8A7C}"/>
                </a:ext>
              </a:extLst>
            </p:cNvPr>
            <p:cNvSpPr>
              <a:spLocks noChangeAspect="1"/>
            </p:cNvSpPr>
            <p:nvPr userDrawn="1"/>
          </p:nvSpPr>
          <p:spPr>
            <a:xfrm rot="10800000">
              <a:off x="3538408" y="686725"/>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5" name="Stroomdiagram: Verbindingslijn 304">
              <a:extLst>
                <a:ext uri="{FF2B5EF4-FFF2-40B4-BE49-F238E27FC236}">
                  <a16:creationId xmlns:a16="http://schemas.microsoft.com/office/drawing/2014/main" id="{4D655898-E73B-AE8D-6A5B-96F1D7284F5B}"/>
                </a:ext>
              </a:extLst>
            </p:cNvPr>
            <p:cNvSpPr>
              <a:spLocks noChangeAspect="1"/>
            </p:cNvSpPr>
            <p:nvPr userDrawn="1"/>
          </p:nvSpPr>
          <p:spPr>
            <a:xfrm rot="10800000">
              <a:off x="3516120" y="107028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0" name="Stroomdiagram: Verbindingslijn 309">
              <a:extLst>
                <a:ext uri="{FF2B5EF4-FFF2-40B4-BE49-F238E27FC236}">
                  <a16:creationId xmlns:a16="http://schemas.microsoft.com/office/drawing/2014/main" id="{CB5F97AF-2415-CF87-8DF7-B461A01C7BA8}"/>
                </a:ext>
              </a:extLst>
            </p:cNvPr>
            <p:cNvSpPr>
              <a:spLocks noChangeAspect="1"/>
            </p:cNvSpPr>
            <p:nvPr userDrawn="1"/>
          </p:nvSpPr>
          <p:spPr>
            <a:xfrm rot="10800000">
              <a:off x="3132106" y="109548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1" name="Stroomdiagram: Verbindingslijn 310">
              <a:extLst>
                <a:ext uri="{FF2B5EF4-FFF2-40B4-BE49-F238E27FC236}">
                  <a16:creationId xmlns:a16="http://schemas.microsoft.com/office/drawing/2014/main" id="{71451129-7BC2-3214-8FD6-D3EAD2FAC4CD}"/>
                </a:ext>
              </a:extLst>
            </p:cNvPr>
            <p:cNvSpPr>
              <a:spLocks noChangeAspect="1"/>
            </p:cNvSpPr>
            <p:nvPr userDrawn="1"/>
          </p:nvSpPr>
          <p:spPr>
            <a:xfrm rot="10800000">
              <a:off x="3108960" y="147600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2" name="Stroomdiagram: Verbindingslijn 311">
              <a:extLst>
                <a:ext uri="{FF2B5EF4-FFF2-40B4-BE49-F238E27FC236}">
                  <a16:creationId xmlns:a16="http://schemas.microsoft.com/office/drawing/2014/main" id="{C386505A-24B7-3F6D-00FB-6D45B465D62B}"/>
                </a:ext>
              </a:extLst>
            </p:cNvPr>
            <p:cNvSpPr>
              <a:spLocks noChangeAspect="1"/>
            </p:cNvSpPr>
            <p:nvPr userDrawn="1"/>
          </p:nvSpPr>
          <p:spPr>
            <a:xfrm>
              <a:off x="3132903" y="1909358"/>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4" name="Stroomdiagram: Verbindingslijn 313">
              <a:extLst>
                <a:ext uri="{FF2B5EF4-FFF2-40B4-BE49-F238E27FC236}">
                  <a16:creationId xmlns:a16="http://schemas.microsoft.com/office/drawing/2014/main" id="{7B4CEE0A-A49C-A984-0230-B4DC3AFAC970}"/>
                </a:ext>
              </a:extLst>
            </p:cNvPr>
            <p:cNvSpPr>
              <a:spLocks noChangeAspect="1"/>
            </p:cNvSpPr>
            <p:nvPr userDrawn="1"/>
          </p:nvSpPr>
          <p:spPr>
            <a:xfrm>
              <a:off x="2748903" y="193464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5" name="Stroomdiagram: Verbindingslijn 314">
              <a:extLst>
                <a:ext uri="{FF2B5EF4-FFF2-40B4-BE49-F238E27FC236}">
                  <a16:creationId xmlns:a16="http://schemas.microsoft.com/office/drawing/2014/main" id="{5B8ACD8D-A2DA-031C-87C1-26270DB2305B}"/>
                </a:ext>
              </a:extLst>
            </p:cNvPr>
            <p:cNvSpPr>
              <a:spLocks noChangeAspect="1"/>
            </p:cNvSpPr>
            <p:nvPr userDrawn="1"/>
          </p:nvSpPr>
          <p:spPr>
            <a:xfrm>
              <a:off x="2725560" y="150264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6" name="Stroomdiagram: Verbindingslijn 315">
              <a:extLst>
                <a:ext uri="{FF2B5EF4-FFF2-40B4-BE49-F238E27FC236}">
                  <a16:creationId xmlns:a16="http://schemas.microsoft.com/office/drawing/2014/main" id="{158F9381-6099-5E71-A541-1081BC0EEE37}"/>
                </a:ext>
              </a:extLst>
            </p:cNvPr>
            <p:cNvSpPr>
              <a:spLocks noChangeAspect="1"/>
            </p:cNvSpPr>
            <p:nvPr userDrawn="1"/>
          </p:nvSpPr>
          <p:spPr>
            <a:xfrm>
              <a:off x="2750760" y="112068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7" name="Stroomdiagram: Verbindingslijn 316">
              <a:extLst>
                <a:ext uri="{FF2B5EF4-FFF2-40B4-BE49-F238E27FC236}">
                  <a16:creationId xmlns:a16="http://schemas.microsoft.com/office/drawing/2014/main" id="{48824291-8FF3-2028-FBCC-49433EDAFECB}"/>
                </a:ext>
              </a:extLst>
            </p:cNvPr>
            <p:cNvSpPr>
              <a:spLocks noChangeAspect="1"/>
            </p:cNvSpPr>
            <p:nvPr userDrawn="1"/>
          </p:nvSpPr>
          <p:spPr>
            <a:xfrm>
              <a:off x="2343600" y="1527840"/>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2" name="Stroomdiagram: Verbindingslijn 321">
              <a:extLst>
                <a:ext uri="{FF2B5EF4-FFF2-40B4-BE49-F238E27FC236}">
                  <a16:creationId xmlns:a16="http://schemas.microsoft.com/office/drawing/2014/main" id="{B10C9E48-7DF5-3255-A348-0C56FB116B35}"/>
                </a:ext>
              </a:extLst>
            </p:cNvPr>
            <p:cNvSpPr>
              <a:spLocks noChangeAspect="1"/>
            </p:cNvSpPr>
            <p:nvPr userDrawn="1"/>
          </p:nvSpPr>
          <p:spPr>
            <a:xfrm>
              <a:off x="3157126" y="711278"/>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3" name="Stroomdiagram: Verbindingslijn 322">
              <a:extLst>
                <a:ext uri="{FF2B5EF4-FFF2-40B4-BE49-F238E27FC236}">
                  <a16:creationId xmlns:a16="http://schemas.microsoft.com/office/drawing/2014/main" id="{99E3AC15-9C74-5A06-A3BA-9FE8285D565A}"/>
                </a:ext>
              </a:extLst>
            </p:cNvPr>
            <p:cNvSpPr>
              <a:spLocks noChangeAspect="1"/>
            </p:cNvSpPr>
            <p:nvPr userDrawn="1"/>
          </p:nvSpPr>
          <p:spPr>
            <a:xfrm>
              <a:off x="3563428" y="302777"/>
              <a:ext cx="199440" cy="1994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4" name="Stroomdiagram: Verbindingslijn 323">
              <a:extLst>
                <a:ext uri="{FF2B5EF4-FFF2-40B4-BE49-F238E27FC236}">
                  <a16:creationId xmlns:a16="http://schemas.microsoft.com/office/drawing/2014/main" id="{1248BF26-6F69-21EF-AFD5-3E856C9125B3}"/>
                </a:ext>
              </a:extLst>
            </p:cNvPr>
            <p:cNvSpPr>
              <a:spLocks noChangeAspect="1"/>
            </p:cNvSpPr>
            <p:nvPr userDrawn="1"/>
          </p:nvSpPr>
          <p:spPr>
            <a:xfrm>
              <a:off x="1984860" y="1986976"/>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5" name="Stroomdiagram: Verbindingslijn 324">
              <a:extLst>
                <a:ext uri="{FF2B5EF4-FFF2-40B4-BE49-F238E27FC236}">
                  <a16:creationId xmlns:a16="http://schemas.microsoft.com/office/drawing/2014/main" id="{C88A7D94-7D39-8794-C024-38E9AFCFB62B}"/>
                </a:ext>
              </a:extLst>
            </p:cNvPr>
            <p:cNvSpPr>
              <a:spLocks noChangeAspect="1"/>
            </p:cNvSpPr>
            <p:nvPr userDrawn="1"/>
          </p:nvSpPr>
          <p:spPr>
            <a:xfrm>
              <a:off x="1961640" y="155268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6" name="Stroomdiagram: Verbindingslijn 325">
              <a:extLst>
                <a:ext uri="{FF2B5EF4-FFF2-40B4-BE49-F238E27FC236}">
                  <a16:creationId xmlns:a16="http://schemas.microsoft.com/office/drawing/2014/main" id="{0BE642E7-3F15-0C6B-1CC3-4DA0AC03A872}"/>
                </a:ext>
              </a:extLst>
            </p:cNvPr>
            <p:cNvSpPr>
              <a:spLocks noChangeAspect="1"/>
            </p:cNvSpPr>
            <p:nvPr userDrawn="1"/>
          </p:nvSpPr>
          <p:spPr>
            <a:xfrm>
              <a:off x="2367077" y="1959578"/>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7" name="Stroomdiagram: Verbindingslijn 326">
              <a:extLst>
                <a:ext uri="{FF2B5EF4-FFF2-40B4-BE49-F238E27FC236}">
                  <a16:creationId xmlns:a16="http://schemas.microsoft.com/office/drawing/2014/main" id="{F0BE2C40-E7AE-2C86-AFA1-D44670A72375}"/>
                </a:ext>
              </a:extLst>
            </p:cNvPr>
            <p:cNvSpPr>
              <a:spLocks noChangeAspect="1"/>
            </p:cNvSpPr>
            <p:nvPr userDrawn="1"/>
          </p:nvSpPr>
          <p:spPr>
            <a:xfrm>
              <a:off x="2368800" y="114588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8" name="Stroomdiagram: Verbindingslijn 327">
              <a:extLst>
                <a:ext uri="{FF2B5EF4-FFF2-40B4-BE49-F238E27FC236}">
                  <a16:creationId xmlns:a16="http://schemas.microsoft.com/office/drawing/2014/main" id="{2A4EB711-C88A-909B-984F-5341E2BA40EE}"/>
                </a:ext>
              </a:extLst>
            </p:cNvPr>
            <p:cNvSpPr>
              <a:spLocks noChangeAspect="1"/>
            </p:cNvSpPr>
            <p:nvPr userDrawn="1"/>
          </p:nvSpPr>
          <p:spPr>
            <a:xfrm>
              <a:off x="2775960" y="73728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1" name="Stroomdiagram: Verbindingslijn 330">
              <a:extLst>
                <a:ext uri="{FF2B5EF4-FFF2-40B4-BE49-F238E27FC236}">
                  <a16:creationId xmlns:a16="http://schemas.microsoft.com/office/drawing/2014/main" id="{36E8FB57-54DE-2480-BF63-B98F4A2C3000}"/>
                </a:ext>
              </a:extLst>
            </p:cNvPr>
            <p:cNvSpPr>
              <a:spLocks noChangeAspect="1"/>
            </p:cNvSpPr>
            <p:nvPr userDrawn="1"/>
          </p:nvSpPr>
          <p:spPr>
            <a:xfrm>
              <a:off x="2799123" y="353880"/>
              <a:ext cx="99000" cy="9900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2" name="Stroomdiagram: Verbindingslijn 331">
              <a:extLst>
                <a:ext uri="{FF2B5EF4-FFF2-40B4-BE49-F238E27FC236}">
                  <a16:creationId xmlns:a16="http://schemas.microsoft.com/office/drawing/2014/main" id="{3635EFEB-E908-31FF-CFC0-06329A9B5EA6}"/>
                </a:ext>
              </a:extLst>
            </p:cNvPr>
            <p:cNvSpPr>
              <a:spLocks noChangeAspect="1"/>
            </p:cNvSpPr>
            <p:nvPr userDrawn="1"/>
          </p:nvSpPr>
          <p:spPr>
            <a:xfrm>
              <a:off x="3181345" y="329040"/>
              <a:ext cx="149040" cy="14904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3" name="Stroomdiagram: Verbindingslijn 332">
              <a:extLst>
                <a:ext uri="{FF2B5EF4-FFF2-40B4-BE49-F238E27FC236}">
                  <a16:creationId xmlns:a16="http://schemas.microsoft.com/office/drawing/2014/main" id="{AACBA7F2-6A06-673E-2FBD-530578486A54}"/>
                </a:ext>
              </a:extLst>
            </p:cNvPr>
            <p:cNvSpPr>
              <a:spLocks noChangeAspect="1"/>
            </p:cNvSpPr>
            <p:nvPr userDrawn="1"/>
          </p:nvSpPr>
          <p:spPr>
            <a:xfrm rot="10800000">
              <a:off x="3946950" y="278640"/>
              <a:ext cx="249480" cy="24948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4" name="Stroomdiagram: Verbindingslijn 333">
              <a:extLst>
                <a:ext uri="{FF2B5EF4-FFF2-40B4-BE49-F238E27FC236}">
                  <a16:creationId xmlns:a16="http://schemas.microsoft.com/office/drawing/2014/main" id="{9BCE530D-00AE-9D6B-5511-FE0B94527557}"/>
                </a:ext>
              </a:extLst>
            </p:cNvPr>
            <p:cNvSpPr>
              <a:spLocks noChangeAspect="1"/>
            </p:cNvSpPr>
            <p:nvPr userDrawn="1"/>
          </p:nvSpPr>
          <p:spPr>
            <a:xfrm rot="10800000">
              <a:off x="4330440" y="25380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5" name="Stroomdiagram: Verbindingslijn 334">
              <a:extLst>
                <a:ext uri="{FF2B5EF4-FFF2-40B4-BE49-F238E27FC236}">
                  <a16:creationId xmlns:a16="http://schemas.microsoft.com/office/drawing/2014/main" id="{D4E46A06-4FB2-4F87-7C1E-018594936386}"/>
                </a:ext>
              </a:extLst>
            </p:cNvPr>
            <p:cNvSpPr>
              <a:spLocks noChangeAspect="1"/>
            </p:cNvSpPr>
            <p:nvPr userDrawn="1"/>
          </p:nvSpPr>
          <p:spPr>
            <a:xfrm rot="10800000">
              <a:off x="3924652" y="662040"/>
              <a:ext cx="299520" cy="299520"/>
            </a:xfrm>
            <a:prstGeom prst="flowChartConnector">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6" name="Rechthoek 335">
              <a:extLst>
                <a:ext uri="{FF2B5EF4-FFF2-40B4-BE49-F238E27FC236}">
                  <a16:creationId xmlns:a16="http://schemas.microsoft.com/office/drawing/2014/main" id="{C0406900-230B-8090-6A0B-9D8179823B3B}"/>
                </a:ext>
              </a:extLst>
            </p:cNvPr>
            <p:cNvSpPr>
              <a:spLocks noChangeAspect="1"/>
            </p:cNvSpPr>
            <p:nvPr userDrawn="1"/>
          </p:nvSpPr>
          <p:spPr>
            <a:xfrm>
              <a:off x="1195200" y="1603080"/>
              <a:ext cx="50400" cy="5040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grpSp>
      <p:sp>
        <p:nvSpPr>
          <p:cNvPr id="21" name="Titel 1">
            <a:extLst>
              <a:ext uri="{FF2B5EF4-FFF2-40B4-BE49-F238E27FC236}">
                <a16:creationId xmlns:a16="http://schemas.microsoft.com/office/drawing/2014/main" id="{AD43DAD7-B966-598C-F4F3-4C5A382CCEBD}"/>
              </a:ext>
            </a:extLst>
          </p:cNvPr>
          <p:cNvSpPr>
            <a:spLocks noGrp="1"/>
          </p:cNvSpPr>
          <p:nvPr>
            <p:ph type="ctrTitle"/>
            <p:custDataLst>
              <p:tags r:id="rId1"/>
            </p:custDataLst>
          </p:nvPr>
        </p:nvSpPr>
        <p:spPr>
          <a:xfrm>
            <a:off x="360000" y="4464000"/>
            <a:ext cx="5112000" cy="1404000"/>
          </a:xfrm>
        </p:spPr>
        <p:txBody>
          <a:bodyPr lIns="0" tIns="0" rIns="0" bIns="0" anchor="b" anchorCtr="0">
            <a:normAutofit/>
          </a:bodyPr>
          <a:lstStyle>
            <a:lvl1pPr algn="l">
              <a:defRPr sz="5000" b="1">
                <a:solidFill>
                  <a:srgbClr val="FFFFFF"/>
                </a:solidFill>
              </a:defRPr>
            </a:lvl1pPr>
          </a:lstStyle>
          <a:p>
            <a:r>
              <a:rPr lang="de-DE" noProof="0"/>
              <a:t>Mastertitelformat bearbeiten</a:t>
            </a:r>
          </a:p>
        </p:txBody>
      </p:sp>
      <p:sp>
        <p:nvSpPr>
          <p:cNvPr id="2" name="Tijdelijke aanduiding voor tekst 9">
            <a:extLst>
              <a:ext uri="{FF2B5EF4-FFF2-40B4-BE49-F238E27FC236}">
                <a16:creationId xmlns:a16="http://schemas.microsoft.com/office/drawing/2014/main" id="{3F19825B-2ADC-331C-7634-0F1B3AB0DB16}"/>
              </a:ext>
            </a:extLst>
          </p:cNvPr>
          <p:cNvSpPr>
            <a:spLocks noGrp="1"/>
          </p:cNvSpPr>
          <p:nvPr>
            <p:ph type="body" sz="quarter" idx="11" hasCustomPrompt="1"/>
          </p:nvPr>
        </p:nvSpPr>
        <p:spPr>
          <a:xfrm>
            <a:off x="381600" y="6048000"/>
            <a:ext cx="4860000" cy="252000"/>
          </a:xfrm>
          <a:prstGeom prst="rect">
            <a:avLst/>
          </a:prstGeom>
        </p:spPr>
        <p:txBody>
          <a:bodyPr lIns="0" tIns="0" rIns="0" bIns="0"/>
          <a:lstStyle>
            <a:lvl1pPr marL="0" indent="0">
              <a:buFontTx/>
              <a:buNone/>
              <a:defRPr sz="1500" b="1">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de-DE" noProof="0" err="1"/>
              <a:t>Names</a:t>
            </a:r>
            <a:r>
              <a:rPr lang="de-DE" noProof="0"/>
              <a:t> des Referenten</a:t>
            </a:r>
          </a:p>
        </p:txBody>
      </p:sp>
      <p:sp>
        <p:nvSpPr>
          <p:cNvPr id="4" name="Tijdelijke aanduiding voor tekst 9">
            <a:extLst>
              <a:ext uri="{FF2B5EF4-FFF2-40B4-BE49-F238E27FC236}">
                <a16:creationId xmlns:a16="http://schemas.microsoft.com/office/drawing/2014/main" id="{2B29FAA9-6DC1-CD49-0682-E1ABADD80D48}"/>
              </a:ext>
            </a:extLst>
          </p:cNvPr>
          <p:cNvSpPr>
            <a:spLocks noGrp="1"/>
          </p:cNvSpPr>
          <p:nvPr>
            <p:ph type="body" sz="quarter" idx="13" hasCustomPrompt="1"/>
          </p:nvPr>
        </p:nvSpPr>
        <p:spPr>
          <a:xfrm>
            <a:off x="381600" y="6293000"/>
            <a:ext cx="4860000" cy="252000"/>
          </a:xfrm>
          <a:prstGeom prst="rect">
            <a:avLst/>
          </a:prstGeom>
        </p:spPr>
        <p:txBody>
          <a:bodyPr lIns="0" tIns="0" rIns="0" bIns="0"/>
          <a:lstStyle>
            <a:lvl1pPr marL="0" indent="0">
              <a:buFontTx/>
              <a:buNone/>
              <a:defRPr sz="1500" b="0">
                <a:solidFill>
                  <a:srgbClr val="FFFFFF"/>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de-DE" noProof="0"/>
              <a:t>Funktion</a:t>
            </a:r>
          </a:p>
        </p:txBody>
      </p:sp>
      <p:sp>
        <p:nvSpPr>
          <p:cNvPr id="5" name="Tijdelijke aanduiding voor datum 18">
            <a:extLst>
              <a:ext uri="{FF2B5EF4-FFF2-40B4-BE49-F238E27FC236}">
                <a16:creationId xmlns:a16="http://schemas.microsoft.com/office/drawing/2014/main" id="{F06F205A-351D-D195-E2CD-F63520FE9EB9}"/>
              </a:ext>
            </a:extLst>
          </p:cNvPr>
          <p:cNvSpPr>
            <a:spLocks noGrp="1"/>
          </p:cNvSpPr>
          <p:nvPr>
            <p:ph type="dt" sz="half" idx="16"/>
          </p:nvPr>
        </p:nvSpPr>
        <p:spPr>
          <a:xfrm>
            <a:off x="267017" y="2429971"/>
            <a:ext cx="2012983" cy="365125"/>
          </a:xfrm>
          <a:prstGeom prst="rect">
            <a:avLst/>
          </a:prstGeom>
        </p:spPr>
        <p:txBody>
          <a:bodyPr/>
          <a:lstStyle>
            <a:lvl1pPr>
              <a:defRPr lang="en-GB" sz="1500" kern="1200" smtClean="0">
                <a:solidFill>
                  <a:schemeClr val="bg1"/>
                </a:solidFill>
                <a:latin typeface="+mn-lt"/>
                <a:ea typeface="+mn-ea"/>
                <a:cs typeface="+mn-cs"/>
              </a:defRPr>
            </a:lvl1pPr>
          </a:lstStyle>
          <a:p>
            <a:r>
              <a:rPr lang="de-DE" noProof="0"/>
              <a:t>21. März 2025</a:t>
            </a:r>
          </a:p>
        </p:txBody>
      </p:sp>
      <p:grpSp>
        <p:nvGrpSpPr>
          <p:cNvPr id="8" name="Groep 7">
            <a:extLst>
              <a:ext uri="{FF2B5EF4-FFF2-40B4-BE49-F238E27FC236}">
                <a16:creationId xmlns:a16="http://schemas.microsoft.com/office/drawing/2014/main" id="{5F0AF330-E6D4-E5B7-21B8-585441C9E8A9}"/>
              </a:ext>
            </a:extLst>
          </p:cNvPr>
          <p:cNvGrpSpPr/>
          <p:nvPr userDrawn="1"/>
        </p:nvGrpSpPr>
        <p:grpSpPr>
          <a:xfrm>
            <a:off x="-2988161" y="-1"/>
            <a:ext cx="18095826" cy="6858001"/>
            <a:chOff x="-2988161" y="-1"/>
            <a:chExt cx="18095826" cy="6858001"/>
          </a:xfrm>
        </p:grpSpPr>
        <p:grpSp>
          <p:nvGrpSpPr>
            <p:cNvPr id="10" name="Groep 9">
              <a:extLst>
                <a:ext uri="{FF2B5EF4-FFF2-40B4-BE49-F238E27FC236}">
                  <a16:creationId xmlns:a16="http://schemas.microsoft.com/office/drawing/2014/main" id="{4F70C8D7-1CD3-AC28-9D17-4341E173CA65}"/>
                </a:ext>
              </a:extLst>
            </p:cNvPr>
            <p:cNvGrpSpPr/>
            <p:nvPr userDrawn="1"/>
          </p:nvGrpSpPr>
          <p:grpSpPr>
            <a:xfrm>
              <a:off x="-2915664" y="-1"/>
              <a:ext cx="18023329" cy="6858001"/>
              <a:chOff x="-2915664" y="-1"/>
              <a:chExt cx="18023329" cy="6858001"/>
            </a:xfrm>
          </p:grpSpPr>
          <p:grpSp>
            <p:nvGrpSpPr>
              <p:cNvPr id="12" name="Groep 11">
                <a:extLst>
                  <a:ext uri="{FF2B5EF4-FFF2-40B4-BE49-F238E27FC236}">
                    <a16:creationId xmlns:a16="http://schemas.microsoft.com/office/drawing/2014/main" id="{40942601-CCFF-AB19-9C47-A38E35A729D6}"/>
                  </a:ext>
                </a:extLst>
              </p:cNvPr>
              <p:cNvGrpSpPr/>
              <p:nvPr userDrawn="1"/>
            </p:nvGrpSpPr>
            <p:grpSpPr>
              <a:xfrm>
                <a:off x="12437490" y="-1"/>
                <a:ext cx="2670175" cy="6858001"/>
                <a:chOff x="12443133" y="-1"/>
                <a:chExt cx="2670175" cy="6858001"/>
              </a:xfrm>
            </p:grpSpPr>
            <p:sp>
              <p:nvSpPr>
                <p:cNvPr id="27" name="Tekstvak 30">
                  <a:extLst>
                    <a:ext uri="{FF2B5EF4-FFF2-40B4-BE49-F238E27FC236}">
                      <a16:creationId xmlns:a16="http://schemas.microsoft.com/office/drawing/2014/main" id="{C9742948-3B76-58AB-C86B-C4800700601E}"/>
                    </a:ext>
                  </a:extLst>
                </p:cNvPr>
                <p:cNvSpPr txBox="1"/>
                <p:nvPr userDrawn="1"/>
              </p:nvSpPr>
              <p:spPr bwMode="auto">
                <a:xfrm>
                  <a:off x="12443133" y="-1"/>
                  <a:ext cx="2670175" cy="6858001"/>
                </a:xfrm>
                <a:prstGeom prst="rect">
                  <a:avLst/>
                </a:prstGeom>
                <a:solidFill>
                  <a:schemeClr val="bg1">
                    <a:lumMod val="95000"/>
                  </a:schemeClr>
                </a:solidFill>
              </p:spPr>
              <p:txBody>
                <a:bodyPr wrap="square">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auto">
                    <a:spcBef>
                      <a:spcPts val="0"/>
                    </a:spcBef>
                    <a:spcAft>
                      <a:spcPts val="0"/>
                    </a:spcAft>
                    <a:defRPr/>
                  </a:pPr>
                  <a:r>
                    <a:rPr lang="de-DE" sz="1200" b="1" i="0" u="none" baseline="0" noProof="0">
                      <a:solidFill>
                        <a:schemeClr val="tx2"/>
                      </a:solidFill>
                      <a:latin typeface="Arial" panose="020B0604020202020204" pitchFamily="34" charset="0"/>
                      <a:cs typeface="Arial" panose="020B0604020202020204" pitchFamily="34" charset="0"/>
                    </a:rPr>
                    <a:t>Bild einfügen oder ersetzen</a:t>
                  </a:r>
                </a:p>
                <a:p>
                  <a:pPr algn="l" rtl="0" fontAlgn="auto">
                    <a:spcBef>
                      <a:spcPts val="0"/>
                    </a:spcBef>
                    <a:spcAft>
                      <a:spcPts val="600"/>
                    </a:spcAft>
                    <a:defRPr/>
                  </a:pPr>
                  <a:r>
                    <a:rPr lang="de-DE" sz="1200" b="0" i="0" u="none" baseline="0" noProof="0">
                      <a:solidFill>
                        <a:schemeClr val="tx2"/>
                      </a:solidFill>
                      <a:latin typeface="Arial" panose="020B0604020202020204" pitchFamily="34" charset="0"/>
                      <a:cs typeface="Arial" panose="020B0604020202020204" pitchFamily="34" charset="0"/>
                    </a:rPr>
                    <a:t>Dieses Folienlayout verfügt über einen Bildplatzhalter.</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das Foto löschen, indem Sie es anklicken und auf „Ausschneiden“ drücken.</a:t>
                  </a: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Platzieren Sie ein Foto im leeren Platzhalter, indem Sie das kleine Foto-Icon anklicken.</a:t>
                  </a: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endParaRPr lang="de-DE" sz="1200" noProof="0">
                    <a:solidFill>
                      <a:schemeClr val="tx2"/>
                    </a:solidFill>
                    <a:latin typeface="Arial" panose="020B0604020202020204" pitchFamily="34" charset="0"/>
                    <a:cs typeface="Arial" panose="020B0604020202020204" pitchFamily="34" charset="0"/>
                  </a:endParaRPr>
                </a:p>
                <a:p>
                  <a:pPr marL="228600" indent="-228600" algn="l" rtl="0" fontAlgn="auto">
                    <a:spcBef>
                      <a:spcPts val="0"/>
                    </a:spcBef>
                    <a:spcAft>
                      <a:spcPts val="600"/>
                    </a:spcAft>
                    <a:buFont typeface="+mj-lt"/>
                    <a:buAutoNum type="arabicPeriod"/>
                    <a:defRPr/>
                  </a:pPr>
                  <a:r>
                    <a:rPr lang="de-DE" sz="1200" b="0" i="0" u="none" baseline="0" noProof="0">
                      <a:solidFill>
                        <a:schemeClr val="tx2"/>
                      </a:solidFill>
                      <a:latin typeface="Arial" panose="020B0604020202020204" pitchFamily="34" charset="0"/>
                      <a:cs typeface="Arial" panose="020B0604020202020204" pitchFamily="34" charset="0"/>
                    </a:rPr>
                    <a:t>Sie können jetzt Ihr eigenes Foto auswählen.</a:t>
                  </a:r>
                </a:p>
                <a:p>
                  <a:pPr algn="l" rtl="0" fontAlgn="auto">
                    <a:spcBef>
                      <a:spcPts val="0"/>
                    </a:spcBef>
                    <a:spcAft>
                      <a:spcPts val="600"/>
                    </a:spcAft>
                    <a:buFont typeface="+mj-lt"/>
                    <a:buNone/>
                    <a:defRPr/>
                  </a:pPr>
                  <a:br>
                    <a:rPr lang="de-DE" sz="1200" noProof="0">
                      <a:solidFill>
                        <a:schemeClr val="tx2"/>
                      </a:solidFill>
                      <a:latin typeface="Arial" panose="020B0604020202020204" pitchFamily="34" charset="0"/>
                      <a:cs typeface="Arial" panose="020B0604020202020204" pitchFamily="34" charset="0"/>
                    </a:rPr>
                  </a:br>
                  <a:r>
                    <a:rPr lang="de-DE" sz="1200" b="1" i="0" u="none" baseline="0" noProof="0">
                      <a:solidFill>
                        <a:schemeClr val="tx2"/>
                      </a:solidFill>
                      <a:latin typeface="Arial" panose="020B0604020202020204" pitchFamily="34" charset="0"/>
                      <a:cs typeface="Arial" panose="020B0604020202020204" pitchFamily="34" charset="0"/>
                    </a:rPr>
                    <a:t>Der Bildplatzhalter schneidet das eingefügte Bild automatisch zu. Für einen anderen Zuschnitt klicken Sie das Bild mit der rechten Maustaste an und wählen Sie „Zuschneiden“ aus. </a:t>
                  </a: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endParaRPr lang="de-DE" sz="1200" b="1" i="0" u="none" baseline="0" noProof="0">
                    <a:solidFill>
                      <a:schemeClr val="tx2"/>
                    </a:solidFill>
                    <a:latin typeface="Arial" panose="020B0604020202020204" pitchFamily="34" charset="0"/>
                    <a:cs typeface="Arial" panose="020B0604020202020204" pitchFamily="34" charset="0"/>
                  </a:endParaRP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Dann wählen und ziehen Sie einen der Eckkreise (während Sie die Shift-Taste Ihrer Tastatur gedrückt halten), um die Größe des Fotos anzupassen.</a:t>
                  </a:r>
                </a:p>
                <a:p>
                  <a:pPr algn="l" rtl="0" fontAlgn="auto">
                    <a:spcBef>
                      <a:spcPts val="0"/>
                    </a:spcBef>
                    <a:spcAft>
                      <a:spcPts val="600"/>
                    </a:spcAft>
                    <a:buFont typeface="+mj-lt"/>
                    <a:buNone/>
                    <a:defRPr/>
                  </a:pPr>
                  <a:r>
                    <a:rPr lang="de-DE" sz="1200" b="0" i="0" u="none" baseline="0" noProof="0">
                      <a:solidFill>
                        <a:schemeClr val="tx2"/>
                      </a:solidFill>
                      <a:latin typeface="Arial" panose="020B0604020202020204" pitchFamily="34" charset="0"/>
                      <a:cs typeface="Arial" panose="020B0604020202020204" pitchFamily="34" charset="0"/>
                    </a:rPr>
                    <a:t>Durch Anklicken und Ziehen des Bildes (im Modus „Zuschneiden“) können Sie das Bild innerhalb des Platzhalters bewegen.</a:t>
                  </a:r>
                </a:p>
                <a:p>
                  <a:pPr algn="l" rtl="0" fontAlgn="auto">
                    <a:spcBef>
                      <a:spcPts val="0"/>
                    </a:spcBef>
                    <a:spcAft>
                      <a:spcPts val="600"/>
                    </a:spcAft>
                    <a:buFont typeface="+mj-lt"/>
                    <a:buNone/>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pic>
              <p:nvPicPr>
                <p:cNvPr id="28" name="Afbeelding 27">
                  <a:extLst>
                    <a:ext uri="{FF2B5EF4-FFF2-40B4-BE49-F238E27FC236}">
                      <a16:creationId xmlns:a16="http://schemas.microsoft.com/office/drawing/2014/main" id="{059EED5B-A2AD-71E1-7AA1-B75450A2251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13436488" y="4262985"/>
                  <a:ext cx="630548" cy="40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Afbeelding 28">
                  <a:extLst>
                    <a:ext uri="{FF2B5EF4-FFF2-40B4-BE49-F238E27FC236}">
                      <a16:creationId xmlns:a16="http://schemas.microsoft.com/office/drawing/2014/main" id="{8BEA7DE0-5D14-739E-96A2-75E4B4F8B4EE}"/>
                    </a:ext>
                  </a:extLst>
                </p:cNvPr>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13628771" y="1986976"/>
                  <a:ext cx="317658" cy="30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kstvak 14">
                <a:extLst>
                  <a:ext uri="{FF2B5EF4-FFF2-40B4-BE49-F238E27FC236}">
                    <a16:creationId xmlns:a16="http://schemas.microsoft.com/office/drawing/2014/main" id="{A34DB526-0734-54F0-6077-E29D061496F7}"/>
                  </a:ext>
                </a:extLst>
              </p:cNvPr>
              <p:cNvSpPr txBox="1"/>
              <p:nvPr userDrawn="1"/>
            </p:nvSpPr>
            <p:spPr bwMode="auto">
              <a:xfrm>
                <a:off x="-2915664" y="-1"/>
                <a:ext cx="2670175" cy="6858001"/>
              </a:xfrm>
              <a:prstGeom prst="rect">
                <a:avLst/>
              </a:prstGeom>
              <a:solidFill>
                <a:schemeClr val="bg1">
                  <a:lumMod val="95000"/>
                </a:schemeClr>
              </a:solidFill>
            </p:spPr>
            <p:txBody>
              <a:bodyPr lIns="90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fontAlgn="auto" latinLnBrk="0" hangingPunct="1">
                  <a:spcBef>
                    <a:spcPts val="0"/>
                  </a:spcBef>
                  <a:spcAft>
                    <a:spcPts val="600"/>
                  </a:spcAft>
                  <a:buFont typeface="+mj-lt"/>
                  <a:buNone/>
                  <a:defRPr/>
                </a:pPr>
                <a:r>
                  <a:rPr lang="de-DE" sz="1200" b="1" kern="1200" noProof="0">
                    <a:solidFill>
                      <a:schemeClr val="tx2"/>
                    </a:solidFill>
                    <a:latin typeface="Arial" panose="020B0604020202020204" pitchFamily="34" charset="0"/>
                    <a:ea typeface="+mn-ea"/>
                    <a:cs typeface="Arial" panose="020B0604020202020204" pitchFamily="34" charset="0"/>
                  </a:rPr>
                  <a:t>Dateigröße reduzieren</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Vermeiden Sie große Dateien, indem Sie die Bilder komprimieren. Doppelklicken sie auf ein Bild (mit Ausnahme der Titelfolien) und klicken Sie auf „Bild komprimieren“. Wählen Sie „Drucken“ (220 ppi) für</a:t>
                </a: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Siebdrucke. Wählen Sie für alle anderen Bilder „Web“ (150 ppi).</a:t>
                </a: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endParaRPr lang="de-DE" sz="1200" kern="1200" noProof="0">
                  <a:solidFill>
                    <a:schemeClr val="tx2"/>
                  </a:solidFill>
                  <a:latin typeface="Arial" panose="020B0604020202020204" pitchFamily="34" charset="0"/>
                  <a:ea typeface="+mn-ea"/>
                  <a:cs typeface="Arial" panose="020B0604020202020204" pitchFamily="34" charset="0"/>
                </a:endParaRPr>
              </a:p>
              <a:p>
                <a:pPr marL="0" algn="l" defTabSz="914400" rtl="0" eaLnBrk="1" fontAlgn="auto" latinLnBrk="0" hangingPunct="1">
                  <a:spcBef>
                    <a:spcPts val="0"/>
                  </a:spcBef>
                  <a:spcAft>
                    <a:spcPts val="600"/>
                  </a:spcAft>
                  <a:buFont typeface="+mj-lt"/>
                  <a:buNone/>
                  <a:defRPr/>
                </a:pPr>
                <a:r>
                  <a:rPr lang="de-DE" sz="1200" kern="1200" noProof="0">
                    <a:solidFill>
                      <a:schemeClr val="tx2"/>
                    </a:solidFill>
                    <a:latin typeface="Arial" panose="020B0604020202020204" pitchFamily="34" charset="0"/>
                    <a:ea typeface="+mn-ea"/>
                    <a:cs typeface="Arial" panose="020B0604020202020204" pitchFamily="34" charset="0"/>
                  </a:rPr>
                  <a:t>Deaktivieren Sie "Nur für dieses Bild übernehmen", wenn Sie alle Bilder in Ihrer Präsentation komprimieren möchten.</a:t>
                </a:r>
              </a:p>
              <a:p>
                <a:pPr algn="l" rtl="0">
                  <a:spcAft>
                    <a:spcPts val="600"/>
                  </a:spcAft>
                  <a:defRPr/>
                </a:pPr>
                <a:endParaRPr lang="de-DE" sz="1200" b="0" i="0" u="none" baseline="0" noProof="0">
                  <a:solidFill>
                    <a:schemeClr val="tx2"/>
                  </a:solidFill>
                  <a:latin typeface="Arial" panose="020B0604020202020204" pitchFamily="34" charset="0"/>
                  <a:cs typeface="Arial" panose="020B0604020202020204" pitchFamily="34" charset="0"/>
                </a:endParaRPr>
              </a:p>
            </p:txBody>
          </p:sp>
        </p:grpSp>
        <p:pic>
          <p:nvPicPr>
            <p:cNvPr id="11" name="Grafik 20">
              <a:extLst>
                <a:ext uri="{FF2B5EF4-FFF2-40B4-BE49-F238E27FC236}">
                  <a16:creationId xmlns:a16="http://schemas.microsoft.com/office/drawing/2014/main" id="{7A85924F-6598-683D-E211-AE219670A1C9}"/>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988161" y="1959578"/>
              <a:ext cx="2087005" cy="382764"/>
            </a:xfrm>
            <a:prstGeom prst="rect">
              <a:avLst/>
            </a:prstGeom>
          </p:spPr>
        </p:pic>
      </p:grpSp>
      <p:sp>
        <p:nvSpPr>
          <p:cNvPr id="14" name="Tijdelijke aanduiding voor afbeelding 7">
            <a:extLst>
              <a:ext uri="{FF2B5EF4-FFF2-40B4-BE49-F238E27FC236}">
                <a16:creationId xmlns:a16="http://schemas.microsoft.com/office/drawing/2014/main" id="{1A67A110-BE92-C3B8-9A09-F9BC341DA687}"/>
              </a:ext>
            </a:extLst>
          </p:cNvPr>
          <p:cNvSpPr>
            <a:spLocks noGrp="1"/>
          </p:cNvSpPr>
          <p:nvPr>
            <p:ph type="pic" sz="quarter" idx="21"/>
          </p:nvPr>
        </p:nvSpPr>
        <p:spPr>
          <a:xfrm>
            <a:off x="6094800" y="0"/>
            <a:ext cx="5713200" cy="5713200"/>
          </a:xfrm>
          <a:prstGeom prst="rect">
            <a:avLst/>
          </a:prstGeom>
          <a:solidFill>
            <a:srgbClr val="F4EFED"/>
          </a:solidFill>
        </p:spPr>
        <p:txBody>
          <a:bodyPr anchor="ctr" anchorCtr="0">
            <a:normAutofit/>
          </a:bodyPr>
          <a:lstStyle>
            <a:lvl1pPr marL="36000" indent="0" algn="ctr">
              <a:buFontTx/>
              <a:buNone/>
              <a:defRPr sz="1200"/>
            </a:lvl1pPr>
          </a:lstStyle>
          <a:p>
            <a:pPr marL="36000" marR="0" lvl="0" indent="0" algn="ctr" defTabSz="914400" rtl="0" eaLnBrk="1" fontAlgn="auto" latinLnBrk="0" hangingPunct="1">
              <a:lnSpc>
                <a:spcPct val="100000"/>
              </a:lnSpc>
              <a:spcBef>
                <a:spcPts val="600"/>
              </a:spcBef>
              <a:spcAft>
                <a:spcPts val="0"/>
              </a:spcAft>
              <a:buClr>
                <a:srgbClr val="3C8CFA"/>
              </a:buClr>
              <a:buSzTx/>
              <a:buFontTx/>
              <a:buNone/>
              <a:tabLst/>
              <a:defRPr/>
            </a:pPr>
            <a:r>
              <a:rPr lang="de-DE" noProof="0"/>
              <a:t>Bild durch Klicken auf Symbol hinzufügen</a:t>
            </a:r>
          </a:p>
        </p:txBody>
      </p:sp>
    </p:spTree>
    <p:extLst>
      <p:ext uri="{BB962C8B-B14F-4D97-AF65-F5344CB8AC3E}">
        <p14:creationId xmlns:p14="http://schemas.microsoft.com/office/powerpoint/2010/main" val="2168873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6" name="object 2">
            <a:extLst>
              <a:ext uri="{FF2B5EF4-FFF2-40B4-BE49-F238E27FC236}">
                <a16:creationId xmlns:a16="http://schemas.microsoft.com/office/drawing/2014/main" id="{28FD0122-D463-4B92-8FD6-4D34D8E2DD7D}"/>
              </a:ext>
            </a:extLst>
          </p:cNvPr>
          <p:cNvSpPr/>
          <p:nvPr userDrawn="1"/>
        </p:nvSpPr>
        <p:spPr>
          <a:xfrm>
            <a:off x="4190400" y="0"/>
            <a:ext cx="7621200" cy="5715000"/>
          </a:xfrm>
          <a:custGeom>
            <a:avLst/>
            <a:gdLst/>
            <a:ahLst/>
            <a:cxnLst/>
            <a:rect l="l" t="t" r="r" b="b"/>
            <a:pathLst>
              <a:path w="7791450" h="5715000">
                <a:moveTo>
                  <a:pt x="7791450" y="0"/>
                </a:moveTo>
                <a:lnTo>
                  <a:pt x="0" y="0"/>
                </a:lnTo>
                <a:lnTo>
                  <a:pt x="0" y="5715000"/>
                </a:lnTo>
                <a:lnTo>
                  <a:pt x="7791450" y="5715000"/>
                </a:lnTo>
                <a:lnTo>
                  <a:pt x="7791450" y="0"/>
                </a:lnTo>
                <a:close/>
              </a:path>
            </a:pathLst>
          </a:custGeom>
          <a:solidFill>
            <a:srgbClr val="F4EFED"/>
          </a:solidFill>
        </p:spPr>
        <p:txBody>
          <a:bodyPr wrap="square" lIns="0" tIns="0" rIns="0" bIns="0" rtlCol="0"/>
          <a:lstStyle/>
          <a:p>
            <a:endParaRPr lang="de-DE" noProof="0"/>
          </a:p>
        </p:txBody>
      </p:sp>
      <p:sp>
        <p:nvSpPr>
          <p:cNvPr id="2" name="Titel 1">
            <a:extLst>
              <a:ext uri="{FF2B5EF4-FFF2-40B4-BE49-F238E27FC236}">
                <a16:creationId xmlns:a16="http://schemas.microsoft.com/office/drawing/2014/main" id="{6C14F598-87AC-A1F0-51F8-4BF874C1AC39}"/>
              </a:ext>
            </a:extLst>
          </p:cNvPr>
          <p:cNvSpPr>
            <a:spLocks noGrp="1"/>
          </p:cNvSpPr>
          <p:nvPr>
            <p:ph type="title"/>
          </p:nvPr>
        </p:nvSpPr>
        <p:spPr>
          <a:xfrm>
            <a:off x="360000" y="2358000"/>
            <a:ext cx="2496000" cy="1290600"/>
          </a:xfrm>
        </p:spPr>
        <p:txBody>
          <a:bodyPr/>
          <a:lstStyle>
            <a:lvl1pPr>
              <a:defRPr>
                <a:solidFill>
                  <a:srgbClr val="003584"/>
                </a:solidFill>
              </a:defRPr>
            </a:lvl1pPr>
          </a:lstStyle>
          <a:p>
            <a:r>
              <a:rPr lang="de-DE" noProof="0"/>
              <a:t>Mastertitelformat bearbeiten</a:t>
            </a:r>
          </a:p>
        </p:txBody>
      </p:sp>
      <p:sp>
        <p:nvSpPr>
          <p:cNvPr id="3" name="Tijdelijke aanduiding voor voettekst 2">
            <a:extLst>
              <a:ext uri="{FF2B5EF4-FFF2-40B4-BE49-F238E27FC236}">
                <a16:creationId xmlns:a16="http://schemas.microsoft.com/office/drawing/2014/main" id="{4ED63EE4-A429-15FD-AD1B-92D5917A8B4E}"/>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C7FAE498-B11F-8713-E626-08E08E157330}"/>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7" name="Tijdelijke aanduiding voor tekst 6">
            <a:extLst>
              <a:ext uri="{FF2B5EF4-FFF2-40B4-BE49-F238E27FC236}">
                <a16:creationId xmlns:a16="http://schemas.microsoft.com/office/drawing/2014/main" id="{ABE6279C-36DD-6FBE-546B-C9EEAC167CE1}"/>
              </a:ext>
            </a:extLst>
          </p:cNvPr>
          <p:cNvSpPr>
            <a:spLocks noGrp="1"/>
          </p:cNvSpPr>
          <p:nvPr>
            <p:ph type="body" sz="quarter" idx="12" hasCustomPrompt="1"/>
          </p:nvPr>
        </p:nvSpPr>
        <p:spPr>
          <a:xfrm>
            <a:off x="4190400" y="0"/>
            <a:ext cx="7621200" cy="5716800"/>
          </a:xfrm>
          <a:prstGeom prst="rect">
            <a:avLst/>
          </a:prstGeom>
          <a:noFill/>
        </p:spPr>
        <p:txBody>
          <a:bodyPr lIns="1152000" tIns="1080000" rIns="360000" bIns="360000">
            <a:normAutofit/>
          </a:bodyPr>
          <a:lstStyle>
            <a:lvl1pPr marL="637200" indent="-637200">
              <a:lnSpc>
                <a:spcPct val="109000"/>
              </a:lnSpc>
              <a:spcBef>
                <a:spcPts val="1400"/>
              </a:spcBef>
              <a:buClr>
                <a:srgbClr val="3C8CFA"/>
              </a:buClr>
              <a:buSzPct val="100000"/>
              <a:buFont typeface="+mj-lt"/>
              <a:buAutoNum type="arabicPeriod"/>
              <a:defRPr sz="2000" b="1">
                <a:solidFill>
                  <a:srgbClr val="3C8CFA"/>
                </a:solidFill>
              </a:defRPr>
            </a:lvl1pPr>
            <a:lvl2pPr marL="1044000" indent="-387350">
              <a:spcBef>
                <a:spcPts val="1200"/>
              </a:spcBef>
              <a:buClr>
                <a:srgbClr val="3C8CFA"/>
              </a:buClr>
              <a:buFont typeface="+mj-lt"/>
              <a:buAutoNum type="arabicPeriod"/>
              <a:defRPr sz="2000" b="0">
                <a:solidFill>
                  <a:srgbClr val="3C8CFA"/>
                </a:solidFill>
              </a:defRPr>
            </a:lvl2pPr>
            <a:lvl3pPr marL="1517788" indent="-457200">
              <a:spcBef>
                <a:spcPts val="1200"/>
              </a:spcBef>
              <a:buClr>
                <a:srgbClr val="3C8CFA"/>
              </a:buClr>
              <a:buFont typeface="+mj-lt"/>
              <a:buAutoNum type="arabicPeriod"/>
              <a:defRPr sz="2000" b="0">
                <a:solidFill>
                  <a:srgbClr val="3C8CFA"/>
                </a:solidFill>
              </a:defRPr>
            </a:lvl3pPr>
            <a:lvl4pPr marL="1573200" indent="-457200">
              <a:buFont typeface="+mj-lt"/>
              <a:buAutoNum type="arabicPeriod"/>
              <a:defRPr sz="2000" b="1">
                <a:solidFill>
                  <a:srgbClr val="3C8CFA"/>
                </a:solidFill>
              </a:defRPr>
            </a:lvl4pPr>
            <a:lvl5pPr marL="1933200" indent="-457200">
              <a:buFont typeface="+mj-lt"/>
              <a:buAutoNum type="arabicPeriod"/>
              <a:defRPr sz="2000" b="1">
                <a:solidFill>
                  <a:srgbClr val="3C8CFA"/>
                </a:solidFill>
              </a:defRPr>
            </a:lvl5pPr>
          </a:lstStyle>
          <a:p>
            <a:pPr lvl="0"/>
            <a:r>
              <a:rPr lang="de-DE" noProof="0"/>
              <a:t>Geben Sie hier die Tagesordnungspunkte ein</a:t>
            </a:r>
          </a:p>
        </p:txBody>
      </p:sp>
      <p:grpSp>
        <p:nvGrpSpPr>
          <p:cNvPr id="5" name="Groep 4">
            <a:extLst>
              <a:ext uri="{FF2B5EF4-FFF2-40B4-BE49-F238E27FC236}">
                <a16:creationId xmlns:a16="http://schemas.microsoft.com/office/drawing/2014/main" id="{A7465F1F-5B2A-9A25-0B21-8D75DF5EABBD}"/>
              </a:ext>
            </a:extLst>
          </p:cNvPr>
          <p:cNvGrpSpPr/>
          <p:nvPr userDrawn="1"/>
        </p:nvGrpSpPr>
        <p:grpSpPr>
          <a:xfrm>
            <a:off x="385200" y="255600"/>
            <a:ext cx="4332600" cy="1525320"/>
            <a:chOff x="385200" y="255600"/>
            <a:chExt cx="4332600" cy="1525320"/>
          </a:xfrm>
        </p:grpSpPr>
        <p:sp>
          <p:nvSpPr>
            <p:cNvPr id="6" name="Rechthoek 5">
              <a:extLst>
                <a:ext uri="{FF2B5EF4-FFF2-40B4-BE49-F238E27FC236}">
                  <a16:creationId xmlns:a16="http://schemas.microsoft.com/office/drawing/2014/main" id="{57F40FCF-B768-FEEF-ABD1-72E4A7EAAB0D}"/>
                </a:ext>
              </a:extLst>
            </p:cNvPr>
            <p:cNvSpPr>
              <a:spLocks noChangeAspect="1"/>
            </p:cNvSpPr>
            <p:nvPr userDrawn="1"/>
          </p:nvSpPr>
          <p:spPr>
            <a:xfrm>
              <a:off x="385200" y="385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8" name="Rechthoek 7">
              <a:extLst>
                <a:ext uri="{FF2B5EF4-FFF2-40B4-BE49-F238E27FC236}">
                  <a16:creationId xmlns:a16="http://schemas.microsoft.com/office/drawing/2014/main" id="{561C2EC0-717F-7B04-8971-E77EE57C8DC8}"/>
                </a:ext>
              </a:extLst>
            </p:cNvPr>
            <p:cNvSpPr>
              <a:spLocks noChangeAspect="1"/>
            </p:cNvSpPr>
            <p:nvPr userDrawn="1"/>
          </p:nvSpPr>
          <p:spPr>
            <a:xfrm>
              <a:off x="385200" y="8064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9" name="Rechthoek 8">
              <a:extLst>
                <a:ext uri="{FF2B5EF4-FFF2-40B4-BE49-F238E27FC236}">
                  <a16:creationId xmlns:a16="http://schemas.microsoft.com/office/drawing/2014/main" id="{692E2500-CB17-F148-B13A-C4EE550082FD}"/>
                </a:ext>
              </a:extLst>
            </p:cNvPr>
            <p:cNvSpPr>
              <a:spLocks noChangeAspect="1"/>
            </p:cNvSpPr>
            <p:nvPr userDrawn="1"/>
          </p:nvSpPr>
          <p:spPr>
            <a:xfrm>
              <a:off x="385200" y="12276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0" name="Rechthoek 9">
              <a:extLst>
                <a:ext uri="{FF2B5EF4-FFF2-40B4-BE49-F238E27FC236}">
                  <a16:creationId xmlns:a16="http://schemas.microsoft.com/office/drawing/2014/main" id="{75C95F69-EAE7-24F5-52C5-61352CA25448}"/>
                </a:ext>
              </a:extLst>
            </p:cNvPr>
            <p:cNvSpPr>
              <a:spLocks noChangeAspect="1"/>
            </p:cNvSpPr>
            <p:nvPr userDrawn="1"/>
          </p:nvSpPr>
          <p:spPr>
            <a:xfrm>
              <a:off x="385200" y="1627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1" name="Rechthoek 10">
              <a:extLst>
                <a:ext uri="{FF2B5EF4-FFF2-40B4-BE49-F238E27FC236}">
                  <a16:creationId xmlns:a16="http://schemas.microsoft.com/office/drawing/2014/main" id="{21B74DC2-1BED-A801-11BA-DF589C5F71AB}"/>
                </a:ext>
              </a:extLst>
            </p:cNvPr>
            <p:cNvSpPr>
              <a:spLocks noChangeAspect="1"/>
            </p:cNvSpPr>
            <p:nvPr userDrawn="1"/>
          </p:nvSpPr>
          <p:spPr>
            <a:xfrm>
              <a:off x="806400" y="385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2" name="Rechthoek 11">
              <a:extLst>
                <a:ext uri="{FF2B5EF4-FFF2-40B4-BE49-F238E27FC236}">
                  <a16:creationId xmlns:a16="http://schemas.microsoft.com/office/drawing/2014/main" id="{97CAF69C-7D21-42AE-E9B7-0276B2EF9F83}"/>
                </a:ext>
              </a:extLst>
            </p:cNvPr>
            <p:cNvSpPr>
              <a:spLocks noChangeAspect="1"/>
            </p:cNvSpPr>
            <p:nvPr userDrawn="1"/>
          </p:nvSpPr>
          <p:spPr>
            <a:xfrm>
              <a:off x="806400" y="8064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 name="Rechthoek 12">
              <a:extLst>
                <a:ext uri="{FF2B5EF4-FFF2-40B4-BE49-F238E27FC236}">
                  <a16:creationId xmlns:a16="http://schemas.microsoft.com/office/drawing/2014/main" id="{CF6C0E31-0BBC-4A68-B89B-D78724702FFF}"/>
                </a:ext>
              </a:extLst>
            </p:cNvPr>
            <p:cNvSpPr>
              <a:spLocks noChangeAspect="1"/>
            </p:cNvSpPr>
            <p:nvPr userDrawn="1"/>
          </p:nvSpPr>
          <p:spPr>
            <a:xfrm>
              <a:off x="806400" y="12276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 name="Rechthoek 13">
              <a:extLst>
                <a:ext uri="{FF2B5EF4-FFF2-40B4-BE49-F238E27FC236}">
                  <a16:creationId xmlns:a16="http://schemas.microsoft.com/office/drawing/2014/main" id="{D81DA680-F8E4-99CF-D42F-C85B5885866B}"/>
                </a:ext>
              </a:extLst>
            </p:cNvPr>
            <p:cNvSpPr>
              <a:spLocks noChangeAspect="1"/>
            </p:cNvSpPr>
            <p:nvPr userDrawn="1"/>
          </p:nvSpPr>
          <p:spPr>
            <a:xfrm>
              <a:off x="806400" y="1627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5" name="Rechthoek 14">
              <a:extLst>
                <a:ext uri="{FF2B5EF4-FFF2-40B4-BE49-F238E27FC236}">
                  <a16:creationId xmlns:a16="http://schemas.microsoft.com/office/drawing/2014/main" id="{736075CB-6F41-70FA-8277-71820D1A325F}"/>
                </a:ext>
              </a:extLst>
            </p:cNvPr>
            <p:cNvSpPr>
              <a:spLocks noChangeAspect="1"/>
            </p:cNvSpPr>
            <p:nvPr userDrawn="1"/>
          </p:nvSpPr>
          <p:spPr>
            <a:xfrm>
              <a:off x="1224000" y="385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 name="Rechthoek 15">
              <a:extLst>
                <a:ext uri="{FF2B5EF4-FFF2-40B4-BE49-F238E27FC236}">
                  <a16:creationId xmlns:a16="http://schemas.microsoft.com/office/drawing/2014/main" id="{D833E9E1-AF3E-2041-F35C-072F88224A31}"/>
                </a:ext>
              </a:extLst>
            </p:cNvPr>
            <p:cNvSpPr>
              <a:spLocks noChangeAspect="1"/>
            </p:cNvSpPr>
            <p:nvPr userDrawn="1"/>
          </p:nvSpPr>
          <p:spPr>
            <a:xfrm>
              <a:off x="1224000" y="12276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7" name="Rechthoek 16">
              <a:extLst>
                <a:ext uri="{FF2B5EF4-FFF2-40B4-BE49-F238E27FC236}">
                  <a16:creationId xmlns:a16="http://schemas.microsoft.com/office/drawing/2014/main" id="{545E08AE-5CAB-F19C-6D22-368860691706}"/>
                </a:ext>
              </a:extLst>
            </p:cNvPr>
            <p:cNvSpPr>
              <a:spLocks noChangeAspect="1"/>
            </p:cNvSpPr>
            <p:nvPr userDrawn="1"/>
          </p:nvSpPr>
          <p:spPr>
            <a:xfrm>
              <a:off x="1224000" y="162720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 name="Ovaal 17">
              <a:extLst>
                <a:ext uri="{FF2B5EF4-FFF2-40B4-BE49-F238E27FC236}">
                  <a16:creationId xmlns:a16="http://schemas.microsoft.com/office/drawing/2014/main" id="{E1E76504-8481-C8DA-53DD-8F128584D9EC}"/>
                </a:ext>
              </a:extLst>
            </p:cNvPr>
            <p:cNvSpPr>
              <a:spLocks noChangeAspect="1"/>
            </p:cNvSpPr>
            <p:nvPr userDrawn="1"/>
          </p:nvSpPr>
          <p:spPr>
            <a:xfrm>
              <a:off x="1202400" y="78120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 name="Ovaal 18">
              <a:extLst>
                <a:ext uri="{FF2B5EF4-FFF2-40B4-BE49-F238E27FC236}">
                  <a16:creationId xmlns:a16="http://schemas.microsoft.com/office/drawing/2014/main" id="{F56130DF-6F20-D26F-ECCA-D20651791C02}"/>
                </a:ext>
              </a:extLst>
            </p:cNvPr>
            <p:cNvSpPr>
              <a:spLocks noChangeAspect="1"/>
            </p:cNvSpPr>
            <p:nvPr userDrawn="1"/>
          </p:nvSpPr>
          <p:spPr>
            <a:xfrm>
              <a:off x="1622160" y="35892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 name="Ovaal 19">
              <a:extLst>
                <a:ext uri="{FF2B5EF4-FFF2-40B4-BE49-F238E27FC236}">
                  <a16:creationId xmlns:a16="http://schemas.microsoft.com/office/drawing/2014/main" id="{82FC5A5F-2DB9-6B36-0251-71258246A3F9}"/>
                </a:ext>
              </a:extLst>
            </p:cNvPr>
            <p:cNvSpPr>
              <a:spLocks noChangeAspect="1"/>
            </p:cNvSpPr>
            <p:nvPr userDrawn="1"/>
          </p:nvSpPr>
          <p:spPr>
            <a:xfrm>
              <a:off x="2015640" y="33300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 name="Ovaal 20">
              <a:extLst>
                <a:ext uri="{FF2B5EF4-FFF2-40B4-BE49-F238E27FC236}">
                  <a16:creationId xmlns:a16="http://schemas.microsoft.com/office/drawing/2014/main" id="{3EE565AC-25E0-1087-998A-A94954D82B88}"/>
                </a:ext>
              </a:extLst>
            </p:cNvPr>
            <p:cNvSpPr>
              <a:spLocks noChangeAspect="1"/>
            </p:cNvSpPr>
            <p:nvPr userDrawn="1"/>
          </p:nvSpPr>
          <p:spPr>
            <a:xfrm>
              <a:off x="1990080" y="7279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 name="Ovaal 21">
              <a:extLst>
                <a:ext uri="{FF2B5EF4-FFF2-40B4-BE49-F238E27FC236}">
                  <a16:creationId xmlns:a16="http://schemas.microsoft.com/office/drawing/2014/main" id="{20897256-FB73-8ADD-2063-8A065E26C628}"/>
                </a:ext>
              </a:extLst>
            </p:cNvPr>
            <p:cNvSpPr>
              <a:spLocks noChangeAspect="1"/>
            </p:cNvSpPr>
            <p:nvPr userDrawn="1"/>
          </p:nvSpPr>
          <p:spPr>
            <a:xfrm>
              <a:off x="2015640" y="117468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 name="Ovaal 22">
              <a:extLst>
                <a:ext uri="{FF2B5EF4-FFF2-40B4-BE49-F238E27FC236}">
                  <a16:creationId xmlns:a16="http://schemas.microsoft.com/office/drawing/2014/main" id="{ACB07006-25E9-E373-AC36-F122778BE85D}"/>
                </a:ext>
              </a:extLst>
            </p:cNvPr>
            <p:cNvSpPr>
              <a:spLocks noChangeAspect="1"/>
            </p:cNvSpPr>
            <p:nvPr userDrawn="1"/>
          </p:nvSpPr>
          <p:spPr>
            <a:xfrm>
              <a:off x="2041560" y="160164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 name="Ovaal 23">
              <a:extLst>
                <a:ext uri="{FF2B5EF4-FFF2-40B4-BE49-F238E27FC236}">
                  <a16:creationId xmlns:a16="http://schemas.microsoft.com/office/drawing/2014/main" id="{7212947A-36D3-2903-C54B-D04E170D7C80}"/>
                </a:ext>
              </a:extLst>
            </p:cNvPr>
            <p:cNvSpPr>
              <a:spLocks noChangeAspect="1"/>
            </p:cNvSpPr>
            <p:nvPr userDrawn="1"/>
          </p:nvSpPr>
          <p:spPr>
            <a:xfrm>
              <a:off x="1596240" y="75384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5" name="Ovaal 24">
              <a:extLst>
                <a:ext uri="{FF2B5EF4-FFF2-40B4-BE49-F238E27FC236}">
                  <a16:creationId xmlns:a16="http://schemas.microsoft.com/office/drawing/2014/main" id="{4D102B0D-D1E8-9E91-FAC6-EFE5DB163EBA}"/>
                </a:ext>
              </a:extLst>
            </p:cNvPr>
            <p:cNvSpPr>
              <a:spLocks noChangeAspect="1"/>
            </p:cNvSpPr>
            <p:nvPr userDrawn="1"/>
          </p:nvSpPr>
          <p:spPr>
            <a:xfrm>
              <a:off x="1622160" y="120060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6" name="Rechthoek 25">
              <a:extLst>
                <a:ext uri="{FF2B5EF4-FFF2-40B4-BE49-F238E27FC236}">
                  <a16:creationId xmlns:a16="http://schemas.microsoft.com/office/drawing/2014/main" id="{1BEF5CF3-F111-A440-595F-F98D71DA1DC2}"/>
                </a:ext>
              </a:extLst>
            </p:cNvPr>
            <p:cNvSpPr>
              <a:spLocks noChangeAspect="1"/>
            </p:cNvSpPr>
            <p:nvPr userDrawn="1"/>
          </p:nvSpPr>
          <p:spPr>
            <a:xfrm>
              <a:off x="1645200" y="1627560"/>
              <a:ext cx="50400" cy="50400"/>
            </a:xfrm>
            <a:prstGeom prst="rect">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7" name="Ovaal 26">
              <a:extLst>
                <a:ext uri="{FF2B5EF4-FFF2-40B4-BE49-F238E27FC236}">
                  <a16:creationId xmlns:a16="http://schemas.microsoft.com/office/drawing/2014/main" id="{2CA0456E-A062-40BF-151E-4EA1978B0A90}"/>
                </a:ext>
              </a:extLst>
            </p:cNvPr>
            <p:cNvSpPr>
              <a:spLocks noChangeAspect="1"/>
            </p:cNvSpPr>
            <p:nvPr userDrawn="1"/>
          </p:nvSpPr>
          <p:spPr>
            <a:xfrm>
              <a:off x="2409480" y="30708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8" name="Ovaal 27">
              <a:extLst>
                <a:ext uri="{FF2B5EF4-FFF2-40B4-BE49-F238E27FC236}">
                  <a16:creationId xmlns:a16="http://schemas.microsoft.com/office/drawing/2014/main" id="{27C1A1F4-9971-D727-2496-491E0BFD9EE1}"/>
                </a:ext>
              </a:extLst>
            </p:cNvPr>
            <p:cNvSpPr>
              <a:spLocks noChangeAspect="1"/>
            </p:cNvSpPr>
            <p:nvPr userDrawn="1"/>
          </p:nvSpPr>
          <p:spPr>
            <a:xfrm>
              <a:off x="2383560" y="70236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9" name="Ovaal 28">
              <a:extLst>
                <a:ext uri="{FF2B5EF4-FFF2-40B4-BE49-F238E27FC236}">
                  <a16:creationId xmlns:a16="http://schemas.microsoft.com/office/drawing/2014/main" id="{08AC2CBD-D639-567C-A1F4-B193A4F0B1C9}"/>
                </a:ext>
              </a:extLst>
            </p:cNvPr>
            <p:cNvSpPr>
              <a:spLocks noChangeAspect="1"/>
            </p:cNvSpPr>
            <p:nvPr userDrawn="1"/>
          </p:nvSpPr>
          <p:spPr>
            <a:xfrm>
              <a:off x="2409480" y="11491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0" name="Ovaal 29">
              <a:extLst>
                <a:ext uri="{FF2B5EF4-FFF2-40B4-BE49-F238E27FC236}">
                  <a16:creationId xmlns:a16="http://schemas.microsoft.com/office/drawing/2014/main" id="{E196B812-3211-9CB6-8CA0-55DE7327080A}"/>
                </a:ext>
              </a:extLst>
            </p:cNvPr>
            <p:cNvSpPr>
              <a:spLocks noChangeAspect="1"/>
            </p:cNvSpPr>
            <p:nvPr userDrawn="1"/>
          </p:nvSpPr>
          <p:spPr>
            <a:xfrm>
              <a:off x="2435400" y="1575720"/>
              <a:ext cx="154800" cy="154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1" name="Ovaal 30">
              <a:extLst>
                <a:ext uri="{FF2B5EF4-FFF2-40B4-BE49-F238E27FC236}">
                  <a16:creationId xmlns:a16="http://schemas.microsoft.com/office/drawing/2014/main" id="{830F4662-B5E6-328F-D5E8-0123BFFB67AF}"/>
                </a:ext>
              </a:extLst>
            </p:cNvPr>
            <p:cNvSpPr>
              <a:spLocks noChangeAspect="1"/>
            </p:cNvSpPr>
            <p:nvPr userDrawn="1"/>
          </p:nvSpPr>
          <p:spPr>
            <a:xfrm>
              <a:off x="2803320" y="28152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2" name="Ovaal 31">
              <a:extLst>
                <a:ext uri="{FF2B5EF4-FFF2-40B4-BE49-F238E27FC236}">
                  <a16:creationId xmlns:a16="http://schemas.microsoft.com/office/drawing/2014/main" id="{9FC1532D-B1C9-164C-149D-2452A339B7CA}"/>
                </a:ext>
              </a:extLst>
            </p:cNvPr>
            <p:cNvSpPr>
              <a:spLocks noChangeAspect="1"/>
            </p:cNvSpPr>
            <p:nvPr userDrawn="1"/>
          </p:nvSpPr>
          <p:spPr>
            <a:xfrm>
              <a:off x="2778840" y="67644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3" name="Ovaal 32">
              <a:extLst>
                <a:ext uri="{FF2B5EF4-FFF2-40B4-BE49-F238E27FC236}">
                  <a16:creationId xmlns:a16="http://schemas.microsoft.com/office/drawing/2014/main" id="{ED2C4CE2-020A-771A-9829-BB7AFE3D0A47}"/>
                </a:ext>
              </a:extLst>
            </p:cNvPr>
            <p:cNvSpPr>
              <a:spLocks noChangeAspect="1"/>
            </p:cNvSpPr>
            <p:nvPr userDrawn="1"/>
          </p:nvSpPr>
          <p:spPr>
            <a:xfrm>
              <a:off x="2803320" y="112320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4" name="Ovaal 33">
              <a:extLst>
                <a:ext uri="{FF2B5EF4-FFF2-40B4-BE49-F238E27FC236}">
                  <a16:creationId xmlns:a16="http://schemas.microsoft.com/office/drawing/2014/main" id="{6E5E323B-3080-7773-FA55-84551557837A}"/>
                </a:ext>
              </a:extLst>
            </p:cNvPr>
            <p:cNvSpPr>
              <a:spLocks noChangeAspect="1"/>
            </p:cNvSpPr>
            <p:nvPr userDrawn="1"/>
          </p:nvSpPr>
          <p:spPr>
            <a:xfrm>
              <a:off x="2829240" y="1549800"/>
              <a:ext cx="205560" cy="2055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5" name="Ovaal 34">
              <a:extLst>
                <a:ext uri="{FF2B5EF4-FFF2-40B4-BE49-F238E27FC236}">
                  <a16:creationId xmlns:a16="http://schemas.microsoft.com/office/drawing/2014/main" id="{A3A4C8C4-38B1-1521-BD5E-052EE1048EC9}"/>
                </a:ext>
              </a:extLst>
            </p:cNvPr>
            <p:cNvSpPr>
              <a:spLocks noChangeAspect="1"/>
            </p:cNvSpPr>
            <p:nvPr userDrawn="1"/>
          </p:nvSpPr>
          <p:spPr>
            <a:xfrm>
              <a:off x="3198240" y="25560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6" name="Ovaal 35">
              <a:extLst>
                <a:ext uri="{FF2B5EF4-FFF2-40B4-BE49-F238E27FC236}">
                  <a16:creationId xmlns:a16="http://schemas.microsoft.com/office/drawing/2014/main" id="{6F150536-F542-60E5-56F0-DB3F04ABEA9F}"/>
                </a:ext>
              </a:extLst>
            </p:cNvPr>
            <p:cNvSpPr>
              <a:spLocks noChangeAspect="1"/>
            </p:cNvSpPr>
            <p:nvPr userDrawn="1"/>
          </p:nvSpPr>
          <p:spPr>
            <a:xfrm>
              <a:off x="3173760" y="650520"/>
              <a:ext cx="360720" cy="360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7" name="Ovaal 36">
              <a:extLst>
                <a:ext uri="{FF2B5EF4-FFF2-40B4-BE49-F238E27FC236}">
                  <a16:creationId xmlns:a16="http://schemas.microsoft.com/office/drawing/2014/main" id="{6DE36292-4DBF-DD1E-6A00-4B11B0CBEA7C}"/>
                </a:ext>
              </a:extLst>
            </p:cNvPr>
            <p:cNvSpPr>
              <a:spLocks noChangeAspect="1"/>
            </p:cNvSpPr>
            <p:nvPr userDrawn="1"/>
          </p:nvSpPr>
          <p:spPr>
            <a:xfrm>
              <a:off x="3200760" y="109728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8" name="Ovaal 37">
              <a:extLst>
                <a:ext uri="{FF2B5EF4-FFF2-40B4-BE49-F238E27FC236}">
                  <a16:creationId xmlns:a16="http://schemas.microsoft.com/office/drawing/2014/main" id="{71F59B4C-E642-8EFB-8123-1606E5B7260B}"/>
                </a:ext>
              </a:extLst>
            </p:cNvPr>
            <p:cNvSpPr>
              <a:spLocks noChangeAspect="1"/>
            </p:cNvSpPr>
            <p:nvPr userDrawn="1"/>
          </p:nvSpPr>
          <p:spPr>
            <a:xfrm>
              <a:off x="3222720" y="152388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39" name="Ovaal 38">
              <a:extLst>
                <a:ext uri="{FF2B5EF4-FFF2-40B4-BE49-F238E27FC236}">
                  <a16:creationId xmlns:a16="http://schemas.microsoft.com/office/drawing/2014/main" id="{3E87A701-C01F-0151-392A-FE22AE2F2E56}"/>
                </a:ext>
              </a:extLst>
            </p:cNvPr>
            <p:cNvSpPr>
              <a:spLocks noChangeAspect="1"/>
            </p:cNvSpPr>
            <p:nvPr userDrawn="1"/>
          </p:nvSpPr>
          <p:spPr>
            <a:xfrm>
              <a:off x="3647520" y="28152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0" name="Ovaal 39">
              <a:extLst>
                <a:ext uri="{FF2B5EF4-FFF2-40B4-BE49-F238E27FC236}">
                  <a16:creationId xmlns:a16="http://schemas.microsoft.com/office/drawing/2014/main" id="{8CD3562C-178C-18EE-398E-850936D17F48}"/>
                </a:ext>
              </a:extLst>
            </p:cNvPr>
            <p:cNvSpPr>
              <a:spLocks noChangeAspect="1"/>
            </p:cNvSpPr>
            <p:nvPr userDrawn="1"/>
          </p:nvSpPr>
          <p:spPr>
            <a:xfrm>
              <a:off x="3620520" y="676440"/>
              <a:ext cx="308880" cy="30888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1" name="Ovaal 40">
              <a:extLst>
                <a:ext uri="{FF2B5EF4-FFF2-40B4-BE49-F238E27FC236}">
                  <a16:creationId xmlns:a16="http://schemas.microsoft.com/office/drawing/2014/main" id="{CE538C10-8044-6F20-CFAD-46146B8813EC}"/>
                </a:ext>
              </a:extLst>
            </p:cNvPr>
            <p:cNvSpPr>
              <a:spLocks noChangeAspect="1"/>
            </p:cNvSpPr>
            <p:nvPr userDrawn="1"/>
          </p:nvSpPr>
          <p:spPr>
            <a:xfrm>
              <a:off x="3647520" y="112320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2" name="Ovaal 41">
              <a:extLst>
                <a:ext uri="{FF2B5EF4-FFF2-40B4-BE49-F238E27FC236}">
                  <a16:creationId xmlns:a16="http://schemas.microsoft.com/office/drawing/2014/main" id="{9765D943-57D1-2F98-C93A-04AFDF25A0D3}"/>
                </a:ext>
              </a:extLst>
            </p:cNvPr>
            <p:cNvSpPr>
              <a:spLocks noChangeAspect="1"/>
            </p:cNvSpPr>
            <p:nvPr userDrawn="1"/>
          </p:nvSpPr>
          <p:spPr>
            <a:xfrm>
              <a:off x="3673440" y="1549800"/>
              <a:ext cx="205560" cy="20556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3" name="Ovaal 42">
              <a:extLst>
                <a:ext uri="{FF2B5EF4-FFF2-40B4-BE49-F238E27FC236}">
                  <a16:creationId xmlns:a16="http://schemas.microsoft.com/office/drawing/2014/main" id="{B5900ACB-FB74-E148-7E5C-F2B19868FBEE}"/>
                </a:ext>
              </a:extLst>
            </p:cNvPr>
            <p:cNvSpPr>
              <a:spLocks noChangeAspect="1"/>
            </p:cNvSpPr>
            <p:nvPr userDrawn="1"/>
          </p:nvSpPr>
          <p:spPr>
            <a:xfrm flipH="1">
              <a:off x="4538520" y="33300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4" name="Ovaal 43">
              <a:extLst>
                <a:ext uri="{FF2B5EF4-FFF2-40B4-BE49-F238E27FC236}">
                  <a16:creationId xmlns:a16="http://schemas.microsoft.com/office/drawing/2014/main" id="{056C28F0-56B5-D0C1-9AD1-D8CCDB1F1BA4}"/>
                </a:ext>
              </a:extLst>
            </p:cNvPr>
            <p:cNvSpPr>
              <a:spLocks noChangeAspect="1"/>
            </p:cNvSpPr>
            <p:nvPr userDrawn="1"/>
          </p:nvSpPr>
          <p:spPr>
            <a:xfrm flipH="1">
              <a:off x="4512600" y="7279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5" name="Ovaal 44">
              <a:extLst>
                <a:ext uri="{FF2B5EF4-FFF2-40B4-BE49-F238E27FC236}">
                  <a16:creationId xmlns:a16="http://schemas.microsoft.com/office/drawing/2014/main" id="{AA6F7348-CF65-529C-EFBE-6CBE0315002C}"/>
                </a:ext>
              </a:extLst>
            </p:cNvPr>
            <p:cNvSpPr>
              <a:spLocks noChangeAspect="1"/>
            </p:cNvSpPr>
            <p:nvPr userDrawn="1"/>
          </p:nvSpPr>
          <p:spPr>
            <a:xfrm flipH="1">
              <a:off x="4538520" y="1174680"/>
              <a:ext cx="153720" cy="15372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6" name="Ovaal 45">
              <a:extLst>
                <a:ext uri="{FF2B5EF4-FFF2-40B4-BE49-F238E27FC236}">
                  <a16:creationId xmlns:a16="http://schemas.microsoft.com/office/drawing/2014/main" id="{2D27127E-F78A-5C6E-61FF-96ED7B41FA11}"/>
                </a:ext>
              </a:extLst>
            </p:cNvPr>
            <p:cNvSpPr>
              <a:spLocks noChangeAspect="1"/>
            </p:cNvSpPr>
            <p:nvPr userDrawn="1"/>
          </p:nvSpPr>
          <p:spPr>
            <a:xfrm flipH="1">
              <a:off x="4572000" y="1601640"/>
              <a:ext cx="100800" cy="100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7" name="Ovaal 46">
              <a:extLst>
                <a:ext uri="{FF2B5EF4-FFF2-40B4-BE49-F238E27FC236}">
                  <a16:creationId xmlns:a16="http://schemas.microsoft.com/office/drawing/2014/main" id="{87450434-F68D-99A2-2410-7251F7BC528A}"/>
                </a:ext>
              </a:extLst>
            </p:cNvPr>
            <p:cNvSpPr>
              <a:spLocks noChangeAspect="1"/>
            </p:cNvSpPr>
            <p:nvPr userDrawn="1"/>
          </p:nvSpPr>
          <p:spPr>
            <a:xfrm flipH="1">
              <a:off x="4093200" y="30708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8" name="Ovaal 47">
              <a:extLst>
                <a:ext uri="{FF2B5EF4-FFF2-40B4-BE49-F238E27FC236}">
                  <a16:creationId xmlns:a16="http://schemas.microsoft.com/office/drawing/2014/main" id="{94DB17AA-C495-83DD-0AF3-DCE93DE6B284}"/>
                </a:ext>
              </a:extLst>
            </p:cNvPr>
            <p:cNvSpPr>
              <a:spLocks noChangeAspect="1"/>
            </p:cNvSpPr>
            <p:nvPr userDrawn="1"/>
          </p:nvSpPr>
          <p:spPr>
            <a:xfrm flipH="1">
              <a:off x="4067280" y="702360"/>
              <a:ext cx="257040" cy="25704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49" name="Ovaal 48">
              <a:extLst>
                <a:ext uri="{FF2B5EF4-FFF2-40B4-BE49-F238E27FC236}">
                  <a16:creationId xmlns:a16="http://schemas.microsoft.com/office/drawing/2014/main" id="{8508CF35-6013-A6F7-0D7B-531D6534BDDC}"/>
                </a:ext>
              </a:extLst>
            </p:cNvPr>
            <p:cNvSpPr>
              <a:spLocks noChangeAspect="1"/>
            </p:cNvSpPr>
            <p:nvPr userDrawn="1"/>
          </p:nvSpPr>
          <p:spPr>
            <a:xfrm flipH="1">
              <a:off x="4093200" y="1149120"/>
              <a:ext cx="205200" cy="2052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50" name="Ovaal 49">
              <a:extLst>
                <a:ext uri="{FF2B5EF4-FFF2-40B4-BE49-F238E27FC236}">
                  <a16:creationId xmlns:a16="http://schemas.microsoft.com/office/drawing/2014/main" id="{23B28329-FA03-FD03-112E-EE823B1F8513}"/>
                </a:ext>
              </a:extLst>
            </p:cNvPr>
            <p:cNvSpPr>
              <a:spLocks noChangeAspect="1"/>
            </p:cNvSpPr>
            <p:nvPr userDrawn="1"/>
          </p:nvSpPr>
          <p:spPr>
            <a:xfrm flipH="1">
              <a:off x="4114080" y="1575720"/>
              <a:ext cx="154800" cy="154800"/>
            </a:xfrm>
            <a:prstGeom prst="ellipse">
              <a:avLst/>
            </a:prstGeom>
            <a:solidFill>
              <a:srgbClr val="3C8C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grpSp>
      <p:sp>
        <p:nvSpPr>
          <p:cNvPr id="53" name="Tekstvak 14">
            <a:extLst>
              <a:ext uri="{FF2B5EF4-FFF2-40B4-BE49-F238E27FC236}">
                <a16:creationId xmlns:a16="http://schemas.microsoft.com/office/drawing/2014/main" id="{24B29E66-1CDA-B5CB-3667-BADEEC41CE03}"/>
              </a:ext>
            </a:extLst>
          </p:cNvPr>
          <p:cNvSpPr txBox="1"/>
          <p:nvPr userDrawn="1"/>
        </p:nvSpPr>
        <p:spPr bwMode="auto">
          <a:xfrm>
            <a:off x="-2915664" y="-1"/>
            <a:ext cx="2670175" cy="6858001"/>
          </a:xfrm>
          <a:prstGeom prst="rect">
            <a:avLst/>
          </a:prstGeom>
          <a:solidFill>
            <a:schemeClr val="bg1">
              <a:lumMod val="95000"/>
            </a:schemeClr>
          </a:solidFill>
        </p:spPr>
        <p:txBody>
          <a:bodyPr lIns="90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sz="1200" b="1" i="0" u="none" kern="1200" baseline="0" noProof="0">
                <a:solidFill>
                  <a:schemeClr val="tx2"/>
                </a:solidFill>
                <a:latin typeface="Arial" panose="020B0604020202020204" pitchFamily="34" charset="0"/>
                <a:ea typeface="+mn-ea"/>
                <a:cs typeface="Arial" panose="020B0604020202020204" pitchFamily="34" charset="0"/>
              </a:rPr>
              <a:t>Der Textkörper hat drei Listenebenen:</a:t>
            </a:r>
          </a:p>
          <a:p>
            <a:pPr marL="0" marR="0" lvl="0" indent="0" algn="l" defTabSz="914400" rtl="0" eaLnBrk="1" fontAlgn="auto" latinLnBrk="0" hangingPunct="1">
              <a:lnSpc>
                <a:spcPct val="100000"/>
              </a:lnSpc>
              <a:spcBef>
                <a:spcPts val="0"/>
              </a:spcBef>
              <a:spcAft>
                <a:spcPts val="600"/>
              </a:spcAft>
              <a:buClrTx/>
              <a:buSzTx/>
              <a:buFontTx/>
              <a:buNone/>
              <a:tabLst/>
              <a:defRPr/>
            </a:pPr>
            <a:r>
              <a:rPr lang="de-DE" sz="1200" b="0" i="0" u="none" baseline="0" noProof="0">
                <a:solidFill>
                  <a:schemeClr val="tx2"/>
                </a:solidFill>
                <a:latin typeface="Arial" panose="020B0604020202020204" pitchFamily="34" charset="0"/>
                <a:cs typeface="Arial" panose="020B0604020202020204" pitchFamily="34" charset="0"/>
              </a:rPr>
              <a:t>Farbe ist für alle Ebenen</a:t>
            </a:r>
            <a:br>
              <a:rPr lang="de-DE" sz="1200" b="0" i="0" u="none" baseline="0" noProof="0">
                <a:solidFill>
                  <a:schemeClr val="tx2"/>
                </a:solidFill>
                <a:latin typeface="Arial" panose="020B0604020202020204" pitchFamily="34" charset="0"/>
                <a:cs typeface="Arial" panose="020B0604020202020204" pitchFamily="34" charset="0"/>
              </a:rPr>
            </a:br>
            <a:r>
              <a:rPr lang="de-DE" sz="1200" b="0" i="0" u="none" baseline="0" noProof="0">
                <a:solidFill>
                  <a:schemeClr val="tx2"/>
                </a:solidFill>
                <a:latin typeface="Arial" panose="020B0604020202020204" pitchFamily="34" charset="0"/>
                <a:cs typeface="Arial" panose="020B0604020202020204" pitchFamily="34" charset="0"/>
              </a:rPr>
              <a:t>RBG 60;140;250</a:t>
            </a:r>
          </a:p>
          <a:p>
            <a:pPr algn="l" rtl="0">
              <a:spcBef>
                <a:spcPts val="0"/>
              </a:spcBef>
              <a:spcAft>
                <a:spcPts val="600"/>
              </a:spcAft>
              <a:defRPr/>
            </a:pPr>
            <a:endParaRPr lang="de-DE" sz="1200" b="1" i="0" u="none" baseline="0" noProof="0">
              <a:solidFill>
                <a:schemeClr val="tx2"/>
              </a:solidFill>
              <a:latin typeface="Arial" panose="020B0604020202020204" pitchFamily="34" charset="0"/>
              <a:cs typeface="Arial" panose="020B0604020202020204" pitchFamily="34" charset="0"/>
            </a:endParaRPr>
          </a:p>
          <a:p>
            <a:pPr marL="266700" marR="0" lvl="0" indent="-266700" algn="l" defTabSz="914400" rtl="0" eaLnBrk="1" fontAlgn="auto" latinLnBrk="0" hangingPunct="1">
              <a:lnSpc>
                <a:spcPct val="100000"/>
              </a:lnSpc>
              <a:spcBef>
                <a:spcPts val="0"/>
              </a:spcBef>
              <a:spcAft>
                <a:spcPts val="600"/>
              </a:spcAft>
              <a:buClrTx/>
              <a:buSzTx/>
              <a:buFont typeface="+mj-lt"/>
              <a:buAutoNum type="arabicPeriod"/>
              <a:tabLst/>
              <a:defRPr/>
            </a:pPr>
            <a:r>
              <a:rPr lang="de-DE" sz="1200" b="0" i="0" u="none" baseline="0" noProof="0">
                <a:solidFill>
                  <a:schemeClr val="tx2"/>
                </a:solidFill>
                <a:latin typeface="Arial" panose="020B0604020202020204" pitchFamily="34" charset="0"/>
                <a:cs typeface="Arial" panose="020B0604020202020204" pitchFamily="34" charset="0"/>
              </a:rPr>
              <a:t>Fett Text (Ebene 1)</a:t>
            </a:r>
            <a:br>
              <a:rPr lang="de-DE" sz="1200" b="0" i="0" u="none" baseline="0" noProof="0">
                <a:solidFill>
                  <a:schemeClr val="tx2"/>
                </a:solidFill>
                <a:latin typeface="Arial" panose="020B0604020202020204" pitchFamily="34" charset="0"/>
                <a:cs typeface="Arial" panose="020B0604020202020204" pitchFamily="34" charset="0"/>
              </a:rPr>
            </a:br>
            <a:r>
              <a:rPr lang="de-DE" sz="1200" b="0" i="0" u="none" baseline="0" noProof="0">
                <a:solidFill>
                  <a:schemeClr val="tx2"/>
                </a:solidFill>
                <a:latin typeface="Arial" panose="020B0604020202020204" pitchFamily="34" charset="0"/>
                <a:cs typeface="Arial" panose="020B0604020202020204" pitchFamily="34" charset="0"/>
              </a:rPr>
              <a:t>Arial, 20pt,</a:t>
            </a:r>
          </a:p>
          <a:p>
            <a:pPr marL="542925" indent="-276225" algn="l" rtl="0">
              <a:spcBef>
                <a:spcPts val="0"/>
              </a:spcBef>
              <a:spcAft>
                <a:spcPts val="600"/>
              </a:spcAft>
              <a:buFont typeface="+mj-lt"/>
              <a:buNone/>
              <a:tabLst/>
              <a:defRPr/>
            </a:pPr>
            <a:r>
              <a:rPr lang="de-DE" sz="1200" b="0" i="0" u="none" baseline="0" noProof="0">
                <a:solidFill>
                  <a:schemeClr val="tx2"/>
                </a:solidFill>
                <a:latin typeface="Arial" panose="020B0604020202020204" pitchFamily="34" charset="0"/>
                <a:cs typeface="Arial" panose="020B0604020202020204" pitchFamily="34" charset="0"/>
              </a:rPr>
              <a:t>1.	Normaler Text (Ebene 2)</a:t>
            </a:r>
            <a:br>
              <a:rPr lang="de-DE" sz="1200" b="0" i="0" u="none" baseline="0" noProof="0">
                <a:solidFill>
                  <a:schemeClr val="tx2"/>
                </a:solidFill>
                <a:latin typeface="Arial" panose="020B0604020202020204" pitchFamily="34" charset="0"/>
                <a:cs typeface="Arial" panose="020B0604020202020204" pitchFamily="34" charset="0"/>
              </a:rPr>
            </a:br>
            <a:r>
              <a:rPr lang="de-DE" sz="1200" b="0" i="0" u="none" baseline="0" noProof="0">
                <a:solidFill>
                  <a:schemeClr val="tx2"/>
                </a:solidFill>
                <a:latin typeface="Arial" panose="020B0604020202020204" pitchFamily="34" charset="0"/>
                <a:cs typeface="Arial" panose="020B0604020202020204" pitchFamily="34" charset="0"/>
              </a:rPr>
              <a:t>Arial, 20pt</a:t>
            </a:r>
          </a:p>
          <a:p>
            <a:pPr marL="809625" indent="-266700" algn="l" rtl="0">
              <a:spcBef>
                <a:spcPts val="0"/>
              </a:spcBef>
              <a:spcAft>
                <a:spcPts val="600"/>
              </a:spcAft>
              <a:buFont typeface="+mj-lt"/>
              <a:buNone/>
              <a:tabLst/>
              <a:defRPr/>
            </a:pPr>
            <a:r>
              <a:rPr lang="de-DE" sz="1200" b="0" i="0" u="none" baseline="0" noProof="0">
                <a:solidFill>
                  <a:schemeClr val="tx2"/>
                </a:solidFill>
                <a:latin typeface="Arial" panose="020B0604020202020204" pitchFamily="34" charset="0"/>
                <a:cs typeface="Arial" panose="020B0604020202020204" pitchFamily="34" charset="0"/>
              </a:rPr>
              <a:t>1.	Normaler Text (Ebene 3)</a:t>
            </a:r>
            <a:br>
              <a:rPr lang="de-DE" sz="1200" b="0" i="0" u="none" baseline="0" noProof="0">
                <a:solidFill>
                  <a:schemeClr val="tx2"/>
                </a:solidFill>
                <a:latin typeface="Arial" panose="020B0604020202020204" pitchFamily="34" charset="0"/>
                <a:cs typeface="Arial" panose="020B0604020202020204" pitchFamily="34" charset="0"/>
              </a:rPr>
            </a:br>
            <a:r>
              <a:rPr lang="de-DE" sz="1200" b="0" i="0" u="none" baseline="0" noProof="0">
                <a:solidFill>
                  <a:schemeClr val="tx2"/>
                </a:solidFill>
                <a:latin typeface="Arial" panose="020B0604020202020204" pitchFamily="34" charset="0"/>
                <a:cs typeface="Arial" panose="020B0604020202020204" pitchFamily="34" charset="0"/>
              </a:rPr>
              <a:t>Arial, 20pt</a:t>
            </a:r>
          </a:p>
          <a:p>
            <a:pPr algn="l" rtl="0">
              <a:spcBef>
                <a:spcPts val="0"/>
              </a:spcBef>
              <a:spcAft>
                <a:spcPts val="600"/>
              </a:spcAft>
              <a:defRPr/>
            </a:pPr>
            <a:endParaRPr lang="de-DE" sz="1200" b="0" i="0" u="none" baseline="0" noProof="0">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e-DE" sz="1200" b="0" i="0" u="none" kern="1200" baseline="0" noProof="0">
                <a:solidFill>
                  <a:schemeClr val="tx2"/>
                </a:solidFill>
                <a:latin typeface="Arial" panose="020B0604020202020204" pitchFamily="34" charset="0"/>
                <a:ea typeface="+mn-ea"/>
                <a:cs typeface="Arial" panose="020B0604020202020204" pitchFamily="34" charset="0"/>
              </a:rPr>
              <a:t>Bei einem sehr langen Text verkleinert sich der Text automatisch. Versuchen Sie, eine Größe von 14pt nicht zu unterschreiten.</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de-DE" sz="1200" b="0" i="0" u="none" kern="1200" baseline="0" noProof="0">
              <a:solidFill>
                <a:schemeClr val="tx2"/>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e-DE" sz="1200" b="1" i="0" u="none" kern="1200" baseline="0" noProof="0">
                <a:solidFill>
                  <a:schemeClr val="tx2"/>
                </a:solidFill>
                <a:latin typeface="Arial" panose="020B0604020202020204" pitchFamily="34" charset="0"/>
                <a:ea typeface="+mn-ea"/>
                <a:cs typeface="Arial" panose="020B0604020202020204" pitchFamily="34" charset="0"/>
              </a:rPr>
              <a:t>Halten Sie Ihre Titelzeilen kurz und präzise. Diese verkleinern sich nicht.</a:t>
            </a:r>
          </a:p>
        </p:txBody>
      </p:sp>
    </p:spTree>
    <p:extLst>
      <p:ext uri="{BB962C8B-B14F-4D97-AF65-F5344CB8AC3E}">
        <p14:creationId xmlns:p14="http://schemas.microsoft.com/office/powerpoint/2010/main" val="77949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C0AFC-6985-0D6D-7BD0-32FCF15F8380}"/>
              </a:ext>
            </a:extLst>
          </p:cNvPr>
          <p:cNvSpPr>
            <a:spLocks noGrp="1"/>
          </p:cNvSpPr>
          <p:nvPr>
            <p:ph type="title"/>
          </p:nvPr>
        </p:nvSpPr>
        <p:spPr/>
        <p:txBody>
          <a:bodyPr/>
          <a:lstStyle/>
          <a:p>
            <a:r>
              <a:rPr lang="de-DE" noProof="0"/>
              <a:t>Mastertitelformat bearbeiten</a:t>
            </a:r>
          </a:p>
        </p:txBody>
      </p:sp>
      <p:sp>
        <p:nvSpPr>
          <p:cNvPr id="3" name="Tijdelijke aanduiding voor voettekst 2">
            <a:extLst>
              <a:ext uri="{FF2B5EF4-FFF2-40B4-BE49-F238E27FC236}">
                <a16:creationId xmlns:a16="http://schemas.microsoft.com/office/drawing/2014/main" id="{242B9804-4371-2AA1-7834-F9A79F0110B7}"/>
              </a:ext>
            </a:extLst>
          </p:cNvPr>
          <p:cNvSpPr>
            <a:spLocks noGrp="1"/>
          </p:cNvSpPr>
          <p:nvPr>
            <p:ph type="ftr" sz="quarter" idx="10"/>
          </p:nvPr>
        </p:nvSpPr>
        <p:spPr/>
        <p:txBody>
          <a:bodyPr/>
          <a:lstStyle/>
          <a:p>
            <a:endParaRPr lang="de-DE" noProof="0"/>
          </a:p>
        </p:txBody>
      </p:sp>
      <p:sp>
        <p:nvSpPr>
          <p:cNvPr id="4" name="Tijdelijke aanduiding voor dianummer 3">
            <a:extLst>
              <a:ext uri="{FF2B5EF4-FFF2-40B4-BE49-F238E27FC236}">
                <a16:creationId xmlns:a16="http://schemas.microsoft.com/office/drawing/2014/main" id="{6290EB7A-612E-4560-C10F-49781B3AF3AD}"/>
              </a:ext>
            </a:extLst>
          </p:cNvPr>
          <p:cNvSpPr>
            <a:spLocks noGrp="1"/>
          </p:cNvSpPr>
          <p:nvPr>
            <p:ph type="sldNum" sz="quarter" idx="11"/>
          </p:nvPr>
        </p:nvSpPr>
        <p:spPr/>
        <p:txBody>
          <a:bodyPr/>
          <a:lstStyle/>
          <a:p>
            <a:fld id="{057DCEDD-7D76-4ADF-94EC-D461197592DE}" type="slidenum">
              <a:rPr lang="de-DE" noProof="0" smtClean="0"/>
              <a:pPr/>
              <a:t>‹Nr.›</a:t>
            </a:fld>
            <a:endParaRPr lang="de-DE" noProof="0"/>
          </a:p>
        </p:txBody>
      </p:sp>
      <p:sp>
        <p:nvSpPr>
          <p:cNvPr id="8" name="Tekstvak 39">
            <a:extLst>
              <a:ext uri="{FF2B5EF4-FFF2-40B4-BE49-F238E27FC236}">
                <a16:creationId xmlns:a16="http://schemas.microsoft.com/office/drawing/2014/main" id="{7EBA56F5-EE73-CB49-9339-672D363042E9}"/>
              </a:ext>
            </a:extLst>
          </p:cNvPr>
          <p:cNvSpPr txBox="1"/>
          <p:nvPr userDrawn="1"/>
        </p:nvSpPr>
        <p:spPr bwMode="auto">
          <a:xfrm>
            <a:off x="-2923200" y="0"/>
            <a:ext cx="2670175" cy="6858000"/>
          </a:xfrm>
          <a:prstGeom prst="rect">
            <a:avLst/>
          </a:prstGeom>
          <a:solidFill>
            <a:schemeClr val="bg1">
              <a:lumMod val="95000"/>
            </a:schemeClr>
          </a:solidFill>
        </p:spPr>
        <p:txBody>
          <a:bodyPr lIns="90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spcAft>
                <a:spcPts val="600"/>
              </a:spcAft>
              <a:defRPr/>
            </a:pPr>
            <a:r>
              <a:rPr lang="de-DE" sz="1200" b="1" i="0" u="none" baseline="0" noProof="0">
                <a:solidFill>
                  <a:schemeClr val="tx2"/>
                </a:solidFill>
                <a:latin typeface="Arial" panose="020B0604020202020204" pitchFamily="34" charset="0"/>
                <a:cs typeface="Arial" panose="020B0604020202020204" pitchFamily="34" charset="0"/>
              </a:rPr>
              <a:t>Der Textkörper hat drei Listenebenen:</a:t>
            </a:r>
          </a:p>
          <a:p>
            <a:pPr algn="l" rtl="0">
              <a:defRPr/>
            </a:pPr>
            <a:endParaRPr lang="de-DE" sz="1200" noProof="0">
              <a:solidFill>
                <a:schemeClr val="tx2"/>
              </a:solidFill>
            </a:endParaRPr>
          </a:p>
          <a:p>
            <a:pPr marL="228600" indent="-228600" algn="l" rtl="0">
              <a:buSzPct val="140000"/>
              <a:buFont typeface="Arial" panose="020B0604020202020204" pitchFamily="34" charset="0"/>
              <a:buChar char="•"/>
              <a:defRPr/>
            </a:pPr>
            <a:r>
              <a:rPr lang="de-DE" sz="1200" b="0" i="0" u="none" baseline="0" noProof="0">
                <a:solidFill>
                  <a:schemeClr val="tx2"/>
                </a:solidFill>
              </a:rPr>
              <a:t>Normaler Text (Ebene 1)</a:t>
            </a:r>
            <a:br>
              <a:rPr lang="de-DE" sz="1200" noProof="0">
                <a:solidFill>
                  <a:schemeClr val="tx2"/>
                </a:solidFill>
              </a:rPr>
            </a:br>
            <a:r>
              <a:rPr lang="de-DE" sz="1200" b="0" i="0" u="none" baseline="0" noProof="0">
                <a:solidFill>
                  <a:schemeClr val="tx2"/>
                </a:solidFill>
              </a:rPr>
              <a:t>Arial, 14pt, 80% dunkelgrau</a:t>
            </a:r>
          </a:p>
          <a:p>
            <a:pPr marL="108000" indent="-108000" algn="l" rtl="0">
              <a:buFont typeface="Wingdings" pitchFamily="2" charset="2"/>
              <a:buChar char="§"/>
              <a:defRPr/>
            </a:pPr>
            <a:endParaRPr lang="de-DE" sz="1200" noProof="0">
              <a:solidFill>
                <a:schemeClr val="tx2"/>
              </a:solidFill>
            </a:endParaRPr>
          </a:p>
          <a:p>
            <a:pPr marL="336600" indent="-228600" algn="l" rtl="0">
              <a:buSzPct val="96000"/>
              <a:buFont typeface="Arial" panose="020B0604020202020204" pitchFamily="34" charset="0"/>
              <a:buChar char="•"/>
              <a:defRPr/>
            </a:pPr>
            <a:r>
              <a:rPr lang="de-DE" sz="1200" b="0" i="0" u="none" baseline="0" noProof="0">
                <a:solidFill>
                  <a:schemeClr val="tx2"/>
                </a:solidFill>
              </a:rPr>
              <a:t>Normaler Text (Ebene 2)</a:t>
            </a:r>
            <a:br>
              <a:rPr lang="de-DE" sz="1200" noProof="0">
                <a:solidFill>
                  <a:schemeClr val="tx2"/>
                </a:solidFill>
              </a:rPr>
            </a:br>
            <a:r>
              <a:rPr lang="de-DE" sz="1200" b="0" i="0" u="none" baseline="0" noProof="0">
                <a:solidFill>
                  <a:schemeClr val="tx2"/>
                </a:solidFill>
              </a:rPr>
              <a:t>Arial, 14pt, 80% dunkelgrau</a:t>
            </a:r>
          </a:p>
          <a:p>
            <a:pPr marL="342900" indent="-228600" algn="l" rtl="0">
              <a:buFont typeface="+mj-lt"/>
              <a:buAutoNum type="alphaLcPeriod"/>
              <a:defRPr/>
            </a:pPr>
            <a:endParaRPr lang="de-DE" sz="1200" noProof="0">
              <a:solidFill>
                <a:schemeClr val="tx2"/>
              </a:solidFill>
            </a:endParaRPr>
          </a:p>
          <a:p>
            <a:pPr marL="444600" indent="-228600" algn="l" rtl="0">
              <a:buSzPct val="96000"/>
              <a:buFont typeface="Arial" panose="020B0604020202020204" pitchFamily="34" charset="0"/>
              <a:buChar char="•"/>
              <a:defRPr/>
            </a:pPr>
            <a:r>
              <a:rPr lang="de-DE" sz="1200" b="0" i="0" u="none" baseline="0" noProof="0">
                <a:solidFill>
                  <a:schemeClr val="tx2"/>
                </a:solidFill>
              </a:rPr>
              <a:t>Normaler Text (Ebene 3)</a:t>
            </a:r>
            <a:br>
              <a:rPr lang="de-DE" sz="1200" noProof="0">
                <a:solidFill>
                  <a:schemeClr val="tx2"/>
                </a:solidFill>
              </a:rPr>
            </a:br>
            <a:r>
              <a:rPr lang="de-DE" sz="1200" b="0" i="0" u="none" baseline="0" noProof="0">
                <a:solidFill>
                  <a:schemeClr val="tx2"/>
                </a:solidFill>
              </a:rPr>
              <a:t>Arial, 14pt, 80% dunkelgrau</a:t>
            </a:r>
          </a:p>
          <a:p>
            <a:pPr marL="444600" indent="-228600" algn="l" rtl="0">
              <a:buFont typeface="+mj-lt"/>
              <a:buAutoNum type="alphaLcPeriod"/>
              <a:defRPr/>
            </a:pPr>
            <a:endParaRPr lang="de-DE" sz="1200" noProof="0">
              <a:solidFill>
                <a:schemeClr val="tx2"/>
              </a:solidFill>
            </a:endParaRPr>
          </a:p>
          <a:p>
            <a:pPr marL="0" indent="0">
              <a:buFont typeface=".Lucida Grande UI Regular"/>
              <a:buNone/>
              <a:tabLst/>
              <a:defRPr/>
            </a:pPr>
            <a:r>
              <a:rPr lang="de-DE" sz="1200" noProof="0">
                <a:solidFill>
                  <a:schemeClr val="tx2"/>
                </a:solidFill>
              </a:rPr>
              <a:t>Bei einem sehr langen Text verkleinert sich der Text automatisch. Versuchen Sie, eine Größe von 14pt nicht zu unterschreiten.</a:t>
            </a:r>
          </a:p>
          <a:p>
            <a:pPr marL="0" indent="0">
              <a:buFont typeface=".Lucida Grande UI Regular"/>
              <a:buNone/>
              <a:tabLst/>
              <a:defRPr/>
            </a:pPr>
            <a:endParaRPr lang="de-DE" sz="1200" noProof="0">
              <a:solidFill>
                <a:schemeClr val="tx2"/>
              </a:solidFill>
            </a:endParaRPr>
          </a:p>
          <a:p>
            <a:pPr marL="0" indent="0">
              <a:buFont typeface=".Lucida Grande UI Regular"/>
              <a:buNone/>
              <a:tabLst/>
              <a:defRPr/>
            </a:pPr>
            <a:r>
              <a:rPr lang="de-DE" sz="1200" noProof="0">
                <a:solidFill>
                  <a:schemeClr val="tx2"/>
                </a:solidFill>
              </a:rPr>
              <a:t>Halten Sie Ihre Titelzeilen kurz und präzise. Diese verkleinern sich nicht</a:t>
            </a:r>
            <a:r>
              <a:rPr lang="de-DE" sz="1200" b="0" i="0" u="none" baseline="0" noProof="0">
                <a:solidFill>
                  <a:schemeClr val="tx2"/>
                </a:solidFill>
              </a:rPr>
              <a:t>.</a:t>
            </a:r>
          </a:p>
        </p:txBody>
      </p:sp>
      <p:sp>
        <p:nvSpPr>
          <p:cNvPr id="7" name="Tijdelijke aanduiding voor inhoud 6">
            <a:extLst>
              <a:ext uri="{FF2B5EF4-FFF2-40B4-BE49-F238E27FC236}">
                <a16:creationId xmlns:a16="http://schemas.microsoft.com/office/drawing/2014/main" id="{3BC52A0D-0EB6-08C9-1A26-71DDF4F9CBE7}"/>
              </a:ext>
            </a:extLst>
          </p:cNvPr>
          <p:cNvSpPr>
            <a:spLocks noGrp="1"/>
          </p:cNvSpPr>
          <p:nvPr>
            <p:ph sz="quarter" idx="12"/>
          </p:nvPr>
        </p:nvSpPr>
        <p:spPr>
          <a:xfrm>
            <a:off x="360000" y="1825200"/>
            <a:ext cx="11484000" cy="388800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Tree>
    <p:extLst>
      <p:ext uri="{BB962C8B-B14F-4D97-AF65-F5344CB8AC3E}">
        <p14:creationId xmlns:p14="http://schemas.microsoft.com/office/powerpoint/2010/main" val="3094689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hapter slide - blue">
    <p:bg>
      <p:bgPr>
        <a:solidFill>
          <a:srgbClr val="00358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64D11-07F3-608C-D270-E90723C4B8BB}"/>
              </a:ext>
            </a:extLst>
          </p:cNvPr>
          <p:cNvSpPr>
            <a:spLocks noGrp="1"/>
          </p:cNvSpPr>
          <p:nvPr>
            <p:ph type="title"/>
          </p:nvPr>
        </p:nvSpPr>
        <p:spPr>
          <a:xfrm>
            <a:off x="360000" y="4582800"/>
            <a:ext cx="11484000" cy="1260000"/>
          </a:xfrm>
          <a:noFill/>
        </p:spPr>
        <p:txBody>
          <a:bodyPr anchor="b" anchorCtr="0">
            <a:normAutofit/>
          </a:bodyPr>
          <a:lstStyle>
            <a:lvl1pPr>
              <a:defRPr sz="5000">
                <a:solidFill>
                  <a:srgbClr val="FFFFFF"/>
                </a:solidFill>
              </a:defRPr>
            </a:lvl1pPr>
          </a:lstStyle>
          <a:p>
            <a:r>
              <a:rPr lang="de-DE" noProof="0"/>
              <a:t>Mastertitelformat bearbeiten</a:t>
            </a:r>
          </a:p>
        </p:txBody>
      </p:sp>
      <p:sp>
        <p:nvSpPr>
          <p:cNvPr id="3" name="Tijdelijke aanduiding voor voettekst 2">
            <a:extLst>
              <a:ext uri="{FF2B5EF4-FFF2-40B4-BE49-F238E27FC236}">
                <a16:creationId xmlns:a16="http://schemas.microsoft.com/office/drawing/2014/main" id="{4F94500D-B57B-FC5C-13E0-131E2AFE4AAA}"/>
              </a:ext>
            </a:extLst>
          </p:cNvPr>
          <p:cNvSpPr>
            <a:spLocks noGrp="1"/>
          </p:cNvSpPr>
          <p:nvPr>
            <p:ph type="ftr" sz="quarter" idx="10"/>
          </p:nvPr>
        </p:nvSpPr>
        <p:spPr/>
        <p:txBody>
          <a:bodyPr/>
          <a:lstStyle>
            <a:lvl1pPr>
              <a:defRPr>
                <a:solidFill>
                  <a:srgbClr val="FFFFFF"/>
                </a:solidFill>
              </a:defRPr>
            </a:lvl1pPr>
          </a:lstStyle>
          <a:p>
            <a:endParaRPr lang="de-DE" noProof="0"/>
          </a:p>
        </p:txBody>
      </p:sp>
      <p:sp>
        <p:nvSpPr>
          <p:cNvPr id="4" name="Tijdelijke aanduiding voor dianummer 3">
            <a:extLst>
              <a:ext uri="{FF2B5EF4-FFF2-40B4-BE49-F238E27FC236}">
                <a16:creationId xmlns:a16="http://schemas.microsoft.com/office/drawing/2014/main" id="{C835CAB3-302E-176C-577D-4005D0DFBAC2}"/>
              </a:ext>
            </a:extLst>
          </p:cNvPr>
          <p:cNvSpPr>
            <a:spLocks noGrp="1"/>
          </p:cNvSpPr>
          <p:nvPr>
            <p:ph type="sldNum" sz="quarter" idx="11"/>
          </p:nvPr>
        </p:nvSpPr>
        <p:spPr/>
        <p:txBody>
          <a:bodyPr/>
          <a:lstStyle>
            <a:lvl1pPr>
              <a:defRPr>
                <a:solidFill>
                  <a:srgbClr val="FFFFFF"/>
                </a:solidFill>
              </a:defRPr>
            </a:lvl1pPr>
          </a:lstStyle>
          <a:p>
            <a:fld id="{057DCEDD-7D76-4ADF-94EC-D461197592DE}" type="slidenum">
              <a:rPr lang="de-DE" noProof="0" smtClean="0"/>
              <a:pPr/>
              <a:t>‹Nr.›</a:t>
            </a:fld>
            <a:endParaRPr lang="de-DE" noProof="0"/>
          </a:p>
        </p:txBody>
      </p:sp>
      <p:pic>
        <p:nvPicPr>
          <p:cNvPr id="5" name="Afbeelding 4" descr="Afbeelding met Lettertype, Graphics, logo, tekst&#10;&#10;Automatisch gegenereerde beschrijving">
            <a:extLst>
              <a:ext uri="{FF2B5EF4-FFF2-40B4-BE49-F238E27FC236}">
                <a16:creationId xmlns:a16="http://schemas.microsoft.com/office/drawing/2014/main" id="{6CD7B97D-B915-7920-B076-E60D88E950DC}"/>
              </a:ext>
            </a:extLst>
          </p:cNvPr>
          <p:cNvPicPr>
            <a:picLocks noChangeAspect="1"/>
          </p:cNvPicPr>
          <p:nvPr userDrawn="1"/>
        </p:nvPicPr>
        <p:blipFill>
          <a:blip r:embed="rId2"/>
          <a:stretch>
            <a:fillRect/>
          </a:stretch>
        </p:blipFill>
        <p:spPr>
          <a:xfrm>
            <a:off x="10544400" y="6238800"/>
            <a:ext cx="1269067" cy="241200"/>
          </a:xfrm>
          <a:prstGeom prst="rect">
            <a:avLst/>
          </a:prstGeom>
        </p:spPr>
      </p:pic>
      <p:grpSp>
        <p:nvGrpSpPr>
          <p:cNvPr id="259" name="Groep 258">
            <a:extLst>
              <a:ext uri="{FF2B5EF4-FFF2-40B4-BE49-F238E27FC236}">
                <a16:creationId xmlns:a16="http://schemas.microsoft.com/office/drawing/2014/main" id="{B0757B0D-6E29-0979-6B61-AD49B8B3DCF3}"/>
              </a:ext>
            </a:extLst>
          </p:cNvPr>
          <p:cNvGrpSpPr/>
          <p:nvPr userDrawn="1"/>
        </p:nvGrpSpPr>
        <p:grpSpPr>
          <a:xfrm>
            <a:off x="5448960" y="250560"/>
            <a:ext cx="6473160" cy="2022840"/>
            <a:chOff x="5448960" y="250560"/>
            <a:chExt cx="6473160" cy="2022840"/>
          </a:xfrm>
          <a:solidFill>
            <a:srgbClr val="FFFFFF"/>
          </a:solidFill>
        </p:grpSpPr>
        <p:sp>
          <p:nvSpPr>
            <p:cNvPr id="129" name="Rechthoek 128">
              <a:extLst>
                <a:ext uri="{FF2B5EF4-FFF2-40B4-BE49-F238E27FC236}">
                  <a16:creationId xmlns:a16="http://schemas.microsoft.com/office/drawing/2014/main" id="{DDB9184A-69A2-A447-9A2E-28F516E0FD16}"/>
                </a:ext>
              </a:extLst>
            </p:cNvPr>
            <p:cNvSpPr>
              <a:spLocks noChangeAspect="1"/>
            </p:cNvSpPr>
            <p:nvPr userDrawn="1"/>
          </p:nvSpPr>
          <p:spPr>
            <a:xfrm>
              <a:off x="544896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3" name="Ovaal 132">
              <a:extLst>
                <a:ext uri="{FF2B5EF4-FFF2-40B4-BE49-F238E27FC236}">
                  <a16:creationId xmlns:a16="http://schemas.microsoft.com/office/drawing/2014/main" id="{19CE1BE3-5B9A-9171-9206-89FAAFADE046}"/>
                </a:ext>
              </a:extLst>
            </p:cNvPr>
            <p:cNvSpPr>
              <a:spLocks noChangeAspect="1"/>
            </p:cNvSpPr>
            <p:nvPr userDrawn="1"/>
          </p:nvSpPr>
          <p:spPr>
            <a:xfrm>
              <a:off x="8766000" y="159336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8" name="Ovaal 137">
              <a:extLst>
                <a:ext uri="{FF2B5EF4-FFF2-40B4-BE49-F238E27FC236}">
                  <a16:creationId xmlns:a16="http://schemas.microsoft.com/office/drawing/2014/main" id="{114F99AB-22B6-6614-C760-CE8F3EFC7895}"/>
                </a:ext>
              </a:extLst>
            </p:cNvPr>
            <p:cNvSpPr>
              <a:spLocks noChangeAspect="1"/>
            </p:cNvSpPr>
            <p:nvPr userDrawn="1"/>
          </p:nvSpPr>
          <p:spPr>
            <a:xfrm flipH="1">
              <a:off x="11244240" y="154152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9" name="Ovaal 138">
              <a:extLst>
                <a:ext uri="{FF2B5EF4-FFF2-40B4-BE49-F238E27FC236}">
                  <a16:creationId xmlns:a16="http://schemas.microsoft.com/office/drawing/2014/main" id="{2A70B216-661E-E6D8-ADC4-5D2A3B871C68}"/>
                </a:ext>
              </a:extLst>
            </p:cNvPr>
            <p:cNvSpPr>
              <a:spLocks noChangeAspect="1"/>
            </p:cNvSpPr>
            <p:nvPr userDrawn="1"/>
          </p:nvSpPr>
          <p:spPr>
            <a:xfrm flipH="1">
              <a:off x="11216160" y="193752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4" name="Ovaal 143">
              <a:extLst>
                <a:ext uri="{FF2B5EF4-FFF2-40B4-BE49-F238E27FC236}">
                  <a16:creationId xmlns:a16="http://schemas.microsoft.com/office/drawing/2014/main" id="{2C4D1407-67FA-40A3-849B-14150ED9E5C7}"/>
                </a:ext>
              </a:extLst>
            </p:cNvPr>
            <p:cNvSpPr>
              <a:spLocks noChangeAspect="1"/>
            </p:cNvSpPr>
            <p:nvPr userDrawn="1"/>
          </p:nvSpPr>
          <p:spPr>
            <a:xfrm rot="10800000" flipH="1">
              <a:off x="9186840" y="201528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5" name="Ovaal 144">
              <a:extLst>
                <a:ext uri="{FF2B5EF4-FFF2-40B4-BE49-F238E27FC236}">
                  <a16:creationId xmlns:a16="http://schemas.microsoft.com/office/drawing/2014/main" id="{51AEBEDD-1F74-6BCA-ED68-2F297EF1281D}"/>
                </a:ext>
              </a:extLst>
            </p:cNvPr>
            <p:cNvSpPr>
              <a:spLocks noChangeAspect="1"/>
            </p:cNvSpPr>
            <p:nvPr userDrawn="1"/>
          </p:nvSpPr>
          <p:spPr>
            <a:xfrm rot="10800000" flipH="1">
              <a:off x="9160920" y="156744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6" name="Ovaal 145">
              <a:extLst>
                <a:ext uri="{FF2B5EF4-FFF2-40B4-BE49-F238E27FC236}">
                  <a16:creationId xmlns:a16="http://schemas.microsoft.com/office/drawing/2014/main" id="{34EC6C4E-C322-A4C2-276E-D67942FA597B}"/>
                </a:ext>
              </a:extLst>
            </p:cNvPr>
            <p:cNvSpPr>
              <a:spLocks noChangeAspect="1"/>
            </p:cNvSpPr>
            <p:nvPr userDrawn="1"/>
          </p:nvSpPr>
          <p:spPr>
            <a:xfrm rot="10800000" flipH="1">
              <a:off x="9135000" y="11192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7" name="Ovaal 146">
              <a:extLst>
                <a:ext uri="{FF2B5EF4-FFF2-40B4-BE49-F238E27FC236}">
                  <a16:creationId xmlns:a16="http://schemas.microsoft.com/office/drawing/2014/main" id="{27731618-9687-BC39-8C23-1B9861D265AE}"/>
                </a:ext>
              </a:extLst>
            </p:cNvPr>
            <p:cNvSpPr>
              <a:spLocks noChangeAspect="1"/>
            </p:cNvSpPr>
            <p:nvPr userDrawn="1"/>
          </p:nvSpPr>
          <p:spPr>
            <a:xfrm rot="10800000" flipH="1">
              <a:off x="9135000" y="69840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9" name="Rechthoek 148">
              <a:extLst>
                <a:ext uri="{FF2B5EF4-FFF2-40B4-BE49-F238E27FC236}">
                  <a16:creationId xmlns:a16="http://schemas.microsoft.com/office/drawing/2014/main" id="{4F4C2A19-D023-6494-1329-88310D49C348}"/>
                </a:ext>
              </a:extLst>
            </p:cNvPr>
            <p:cNvSpPr>
              <a:spLocks noChangeAspect="1"/>
            </p:cNvSpPr>
            <p:nvPr userDrawn="1"/>
          </p:nvSpPr>
          <p:spPr>
            <a:xfrm>
              <a:off x="544896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53" name="Ovaal 152">
              <a:extLst>
                <a:ext uri="{FF2B5EF4-FFF2-40B4-BE49-F238E27FC236}">
                  <a16:creationId xmlns:a16="http://schemas.microsoft.com/office/drawing/2014/main" id="{ADCDCF5F-4BF6-48AB-0413-2DF66456B56B}"/>
                </a:ext>
              </a:extLst>
            </p:cNvPr>
            <p:cNvSpPr>
              <a:spLocks noChangeAspect="1"/>
            </p:cNvSpPr>
            <p:nvPr userDrawn="1"/>
          </p:nvSpPr>
          <p:spPr>
            <a:xfrm rot="10800000" flipH="1">
              <a:off x="8740080" y="114516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55" name="Rechthoek 154">
              <a:extLst>
                <a:ext uri="{FF2B5EF4-FFF2-40B4-BE49-F238E27FC236}">
                  <a16:creationId xmlns:a16="http://schemas.microsoft.com/office/drawing/2014/main" id="{924415E0-5BEB-27F4-446F-7D6C5830B695}"/>
                </a:ext>
              </a:extLst>
            </p:cNvPr>
            <p:cNvSpPr>
              <a:spLocks noChangeAspect="1"/>
            </p:cNvSpPr>
            <p:nvPr userDrawn="1"/>
          </p:nvSpPr>
          <p:spPr>
            <a:xfrm>
              <a:off x="544896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0" name="Ovaal 159">
              <a:extLst>
                <a:ext uri="{FF2B5EF4-FFF2-40B4-BE49-F238E27FC236}">
                  <a16:creationId xmlns:a16="http://schemas.microsoft.com/office/drawing/2014/main" id="{0795366E-7A7F-5E09-CF96-76350C195B6E}"/>
                </a:ext>
              </a:extLst>
            </p:cNvPr>
            <p:cNvSpPr>
              <a:spLocks noChangeAspect="1"/>
            </p:cNvSpPr>
            <p:nvPr userDrawn="1"/>
          </p:nvSpPr>
          <p:spPr>
            <a:xfrm rot="10800000" flipH="1">
              <a:off x="8740080" y="72432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1" name="Ovaal 160">
              <a:extLst>
                <a:ext uri="{FF2B5EF4-FFF2-40B4-BE49-F238E27FC236}">
                  <a16:creationId xmlns:a16="http://schemas.microsoft.com/office/drawing/2014/main" id="{7E2E0404-4E9E-1321-5C8B-BC36AB08D82D}"/>
                </a:ext>
              </a:extLst>
            </p:cNvPr>
            <p:cNvSpPr>
              <a:spLocks noChangeAspect="1"/>
            </p:cNvSpPr>
            <p:nvPr userDrawn="1"/>
          </p:nvSpPr>
          <p:spPr>
            <a:xfrm rot="10800000" flipH="1">
              <a:off x="8766000" y="32940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4" name="Rechthoek 163">
              <a:extLst>
                <a:ext uri="{FF2B5EF4-FFF2-40B4-BE49-F238E27FC236}">
                  <a16:creationId xmlns:a16="http://schemas.microsoft.com/office/drawing/2014/main" id="{7CCA8075-FDEA-9EDF-3233-AB9F659A57BE}"/>
                </a:ext>
              </a:extLst>
            </p:cNvPr>
            <p:cNvSpPr>
              <a:spLocks noChangeAspect="1"/>
            </p:cNvSpPr>
            <p:nvPr userDrawn="1"/>
          </p:nvSpPr>
          <p:spPr>
            <a:xfrm>
              <a:off x="544896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7" name="Ovaal 166">
              <a:extLst>
                <a:ext uri="{FF2B5EF4-FFF2-40B4-BE49-F238E27FC236}">
                  <a16:creationId xmlns:a16="http://schemas.microsoft.com/office/drawing/2014/main" id="{A3820531-12B1-C5A0-654F-0BC1112DE9C4}"/>
                </a:ext>
              </a:extLst>
            </p:cNvPr>
            <p:cNvSpPr>
              <a:spLocks noChangeAspect="1"/>
            </p:cNvSpPr>
            <p:nvPr userDrawn="1"/>
          </p:nvSpPr>
          <p:spPr>
            <a:xfrm>
              <a:off x="11270160" y="72432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8" name="Ovaal 167">
              <a:extLst>
                <a:ext uri="{FF2B5EF4-FFF2-40B4-BE49-F238E27FC236}">
                  <a16:creationId xmlns:a16="http://schemas.microsoft.com/office/drawing/2014/main" id="{BAA46BF6-C81D-E076-2B68-66A7CFA5C807}"/>
                </a:ext>
              </a:extLst>
            </p:cNvPr>
            <p:cNvSpPr>
              <a:spLocks noChangeAspect="1"/>
            </p:cNvSpPr>
            <p:nvPr userDrawn="1"/>
          </p:nvSpPr>
          <p:spPr>
            <a:xfrm>
              <a:off x="11270160" y="114516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9" name="Rechthoek 168">
              <a:extLst>
                <a:ext uri="{FF2B5EF4-FFF2-40B4-BE49-F238E27FC236}">
                  <a16:creationId xmlns:a16="http://schemas.microsoft.com/office/drawing/2014/main" id="{0B959C5D-1388-33E5-FF43-F6586A0BAA9A}"/>
                </a:ext>
              </a:extLst>
            </p:cNvPr>
            <p:cNvSpPr>
              <a:spLocks noChangeAspect="1"/>
            </p:cNvSpPr>
            <p:nvPr userDrawn="1"/>
          </p:nvSpPr>
          <p:spPr>
            <a:xfrm>
              <a:off x="586980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70" name="Rechthoek 169">
              <a:extLst>
                <a:ext uri="{FF2B5EF4-FFF2-40B4-BE49-F238E27FC236}">
                  <a16:creationId xmlns:a16="http://schemas.microsoft.com/office/drawing/2014/main" id="{885B0B92-B627-B118-B5EB-6310C584B320}"/>
                </a:ext>
              </a:extLst>
            </p:cNvPr>
            <p:cNvSpPr>
              <a:spLocks noChangeAspect="1"/>
            </p:cNvSpPr>
            <p:nvPr userDrawn="1"/>
          </p:nvSpPr>
          <p:spPr>
            <a:xfrm>
              <a:off x="586980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71" name="Rechthoek 170">
              <a:extLst>
                <a:ext uri="{FF2B5EF4-FFF2-40B4-BE49-F238E27FC236}">
                  <a16:creationId xmlns:a16="http://schemas.microsoft.com/office/drawing/2014/main" id="{63A91749-A0FA-CE0D-A6BD-F78D2E0E85EF}"/>
                </a:ext>
              </a:extLst>
            </p:cNvPr>
            <p:cNvSpPr>
              <a:spLocks noChangeAspect="1"/>
            </p:cNvSpPr>
            <p:nvPr userDrawn="1"/>
          </p:nvSpPr>
          <p:spPr>
            <a:xfrm>
              <a:off x="586980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72" name="Rechthoek 171">
              <a:extLst>
                <a:ext uri="{FF2B5EF4-FFF2-40B4-BE49-F238E27FC236}">
                  <a16:creationId xmlns:a16="http://schemas.microsoft.com/office/drawing/2014/main" id="{6F6BA570-7829-DF5B-FB4D-42AEC7FD3C31}"/>
                </a:ext>
              </a:extLst>
            </p:cNvPr>
            <p:cNvSpPr>
              <a:spLocks noChangeAspect="1"/>
            </p:cNvSpPr>
            <p:nvPr userDrawn="1"/>
          </p:nvSpPr>
          <p:spPr>
            <a:xfrm>
              <a:off x="586980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1" name="Rechthoek 180">
              <a:extLst>
                <a:ext uri="{FF2B5EF4-FFF2-40B4-BE49-F238E27FC236}">
                  <a16:creationId xmlns:a16="http://schemas.microsoft.com/office/drawing/2014/main" id="{8AEB0A3A-8058-4369-C0F4-CC1B310431C4}"/>
                </a:ext>
              </a:extLst>
            </p:cNvPr>
            <p:cNvSpPr>
              <a:spLocks noChangeAspect="1"/>
            </p:cNvSpPr>
            <p:nvPr userDrawn="1"/>
          </p:nvSpPr>
          <p:spPr>
            <a:xfrm>
              <a:off x="671112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2" name="Rechthoek 181">
              <a:extLst>
                <a:ext uri="{FF2B5EF4-FFF2-40B4-BE49-F238E27FC236}">
                  <a16:creationId xmlns:a16="http://schemas.microsoft.com/office/drawing/2014/main" id="{5C3B8F5A-B473-7197-1032-76275C1017DB}"/>
                </a:ext>
              </a:extLst>
            </p:cNvPr>
            <p:cNvSpPr>
              <a:spLocks noChangeAspect="1"/>
            </p:cNvSpPr>
            <p:nvPr userDrawn="1"/>
          </p:nvSpPr>
          <p:spPr>
            <a:xfrm>
              <a:off x="671112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3" name="Rechthoek 182">
              <a:extLst>
                <a:ext uri="{FF2B5EF4-FFF2-40B4-BE49-F238E27FC236}">
                  <a16:creationId xmlns:a16="http://schemas.microsoft.com/office/drawing/2014/main" id="{5F7B2146-63E7-642C-5FAB-5F7726C21F32}"/>
                </a:ext>
              </a:extLst>
            </p:cNvPr>
            <p:cNvSpPr>
              <a:spLocks noChangeAspect="1"/>
            </p:cNvSpPr>
            <p:nvPr userDrawn="1"/>
          </p:nvSpPr>
          <p:spPr>
            <a:xfrm>
              <a:off x="671112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4" name="Rechthoek 183">
              <a:extLst>
                <a:ext uri="{FF2B5EF4-FFF2-40B4-BE49-F238E27FC236}">
                  <a16:creationId xmlns:a16="http://schemas.microsoft.com/office/drawing/2014/main" id="{6B69F0D6-F186-C0D3-35AE-CE964EBF2027}"/>
                </a:ext>
              </a:extLst>
            </p:cNvPr>
            <p:cNvSpPr>
              <a:spLocks noChangeAspect="1"/>
            </p:cNvSpPr>
            <p:nvPr userDrawn="1"/>
          </p:nvSpPr>
          <p:spPr>
            <a:xfrm>
              <a:off x="671112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5" name="Rechthoek 184">
              <a:extLst>
                <a:ext uri="{FF2B5EF4-FFF2-40B4-BE49-F238E27FC236}">
                  <a16:creationId xmlns:a16="http://schemas.microsoft.com/office/drawing/2014/main" id="{ED0CF61B-985F-0A73-5CD7-D97B81AE0CF2}"/>
                </a:ext>
              </a:extLst>
            </p:cNvPr>
            <p:cNvSpPr>
              <a:spLocks noChangeAspect="1"/>
            </p:cNvSpPr>
            <p:nvPr userDrawn="1"/>
          </p:nvSpPr>
          <p:spPr>
            <a:xfrm>
              <a:off x="629028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6" name="Rechthoek 185">
              <a:extLst>
                <a:ext uri="{FF2B5EF4-FFF2-40B4-BE49-F238E27FC236}">
                  <a16:creationId xmlns:a16="http://schemas.microsoft.com/office/drawing/2014/main" id="{5E025DEE-B92E-911A-01D9-8A0DCC864EF0}"/>
                </a:ext>
              </a:extLst>
            </p:cNvPr>
            <p:cNvSpPr>
              <a:spLocks noChangeAspect="1"/>
            </p:cNvSpPr>
            <p:nvPr userDrawn="1"/>
          </p:nvSpPr>
          <p:spPr>
            <a:xfrm>
              <a:off x="629028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7" name="Rechthoek 186">
              <a:extLst>
                <a:ext uri="{FF2B5EF4-FFF2-40B4-BE49-F238E27FC236}">
                  <a16:creationId xmlns:a16="http://schemas.microsoft.com/office/drawing/2014/main" id="{82B7F3EC-2911-5046-6FC5-552230F60C82}"/>
                </a:ext>
              </a:extLst>
            </p:cNvPr>
            <p:cNvSpPr>
              <a:spLocks noChangeAspect="1"/>
            </p:cNvSpPr>
            <p:nvPr userDrawn="1"/>
          </p:nvSpPr>
          <p:spPr>
            <a:xfrm>
              <a:off x="629028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8" name="Rechthoek 187">
              <a:extLst>
                <a:ext uri="{FF2B5EF4-FFF2-40B4-BE49-F238E27FC236}">
                  <a16:creationId xmlns:a16="http://schemas.microsoft.com/office/drawing/2014/main" id="{10D97CD2-9EA4-E823-D356-726A9EFBBF8C}"/>
                </a:ext>
              </a:extLst>
            </p:cNvPr>
            <p:cNvSpPr>
              <a:spLocks noChangeAspect="1"/>
            </p:cNvSpPr>
            <p:nvPr userDrawn="1"/>
          </p:nvSpPr>
          <p:spPr>
            <a:xfrm>
              <a:off x="629028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9" name="Rechthoek 188">
              <a:extLst>
                <a:ext uri="{FF2B5EF4-FFF2-40B4-BE49-F238E27FC236}">
                  <a16:creationId xmlns:a16="http://schemas.microsoft.com/office/drawing/2014/main" id="{454EE4CD-E75D-757D-D5A2-FA4AF2EB627F}"/>
                </a:ext>
              </a:extLst>
            </p:cNvPr>
            <p:cNvSpPr>
              <a:spLocks noChangeAspect="1"/>
            </p:cNvSpPr>
            <p:nvPr userDrawn="1"/>
          </p:nvSpPr>
          <p:spPr>
            <a:xfrm>
              <a:off x="713196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0" name="Rechthoek 189">
              <a:extLst>
                <a:ext uri="{FF2B5EF4-FFF2-40B4-BE49-F238E27FC236}">
                  <a16:creationId xmlns:a16="http://schemas.microsoft.com/office/drawing/2014/main" id="{46BD9F3D-1662-468A-B8CC-81BE034E0DF0}"/>
                </a:ext>
              </a:extLst>
            </p:cNvPr>
            <p:cNvSpPr>
              <a:spLocks noChangeAspect="1"/>
            </p:cNvSpPr>
            <p:nvPr userDrawn="1"/>
          </p:nvSpPr>
          <p:spPr>
            <a:xfrm>
              <a:off x="713196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1" name="Rechthoek 190">
              <a:extLst>
                <a:ext uri="{FF2B5EF4-FFF2-40B4-BE49-F238E27FC236}">
                  <a16:creationId xmlns:a16="http://schemas.microsoft.com/office/drawing/2014/main" id="{BCA380DC-5E76-537E-6973-047359602207}"/>
                </a:ext>
              </a:extLst>
            </p:cNvPr>
            <p:cNvSpPr>
              <a:spLocks noChangeAspect="1"/>
            </p:cNvSpPr>
            <p:nvPr userDrawn="1"/>
          </p:nvSpPr>
          <p:spPr>
            <a:xfrm>
              <a:off x="713196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2" name="Rechthoek 191">
              <a:extLst>
                <a:ext uri="{FF2B5EF4-FFF2-40B4-BE49-F238E27FC236}">
                  <a16:creationId xmlns:a16="http://schemas.microsoft.com/office/drawing/2014/main" id="{7119C878-5ACA-E1FD-1946-046C9A704BA1}"/>
                </a:ext>
              </a:extLst>
            </p:cNvPr>
            <p:cNvSpPr>
              <a:spLocks noChangeAspect="1"/>
            </p:cNvSpPr>
            <p:nvPr userDrawn="1"/>
          </p:nvSpPr>
          <p:spPr>
            <a:xfrm>
              <a:off x="713196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3" name="Rechthoek 192">
              <a:extLst>
                <a:ext uri="{FF2B5EF4-FFF2-40B4-BE49-F238E27FC236}">
                  <a16:creationId xmlns:a16="http://schemas.microsoft.com/office/drawing/2014/main" id="{0A0F2968-6238-3F51-B7E7-CAE6D0276CDE}"/>
                </a:ext>
              </a:extLst>
            </p:cNvPr>
            <p:cNvSpPr>
              <a:spLocks noChangeAspect="1"/>
            </p:cNvSpPr>
            <p:nvPr userDrawn="1"/>
          </p:nvSpPr>
          <p:spPr>
            <a:xfrm>
              <a:off x="755280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4" name="Rechthoek 193">
              <a:extLst>
                <a:ext uri="{FF2B5EF4-FFF2-40B4-BE49-F238E27FC236}">
                  <a16:creationId xmlns:a16="http://schemas.microsoft.com/office/drawing/2014/main" id="{A340B4EB-9279-1315-1D16-50C95117E3CB}"/>
                </a:ext>
              </a:extLst>
            </p:cNvPr>
            <p:cNvSpPr>
              <a:spLocks noChangeAspect="1"/>
            </p:cNvSpPr>
            <p:nvPr userDrawn="1"/>
          </p:nvSpPr>
          <p:spPr>
            <a:xfrm>
              <a:off x="755280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5" name="Rechthoek 194">
              <a:extLst>
                <a:ext uri="{FF2B5EF4-FFF2-40B4-BE49-F238E27FC236}">
                  <a16:creationId xmlns:a16="http://schemas.microsoft.com/office/drawing/2014/main" id="{89AE2083-8417-F9D8-6C3F-605FF65BCF6E}"/>
                </a:ext>
              </a:extLst>
            </p:cNvPr>
            <p:cNvSpPr>
              <a:spLocks noChangeAspect="1"/>
            </p:cNvSpPr>
            <p:nvPr userDrawn="1"/>
          </p:nvSpPr>
          <p:spPr>
            <a:xfrm>
              <a:off x="755280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6" name="Rechthoek 195">
              <a:extLst>
                <a:ext uri="{FF2B5EF4-FFF2-40B4-BE49-F238E27FC236}">
                  <a16:creationId xmlns:a16="http://schemas.microsoft.com/office/drawing/2014/main" id="{BB3102E4-257A-1A19-6E73-EC95052491EE}"/>
                </a:ext>
              </a:extLst>
            </p:cNvPr>
            <p:cNvSpPr>
              <a:spLocks noChangeAspect="1"/>
            </p:cNvSpPr>
            <p:nvPr userDrawn="1"/>
          </p:nvSpPr>
          <p:spPr>
            <a:xfrm>
              <a:off x="755280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8" name="Rechthoek 197">
              <a:extLst>
                <a:ext uri="{FF2B5EF4-FFF2-40B4-BE49-F238E27FC236}">
                  <a16:creationId xmlns:a16="http://schemas.microsoft.com/office/drawing/2014/main" id="{F5D7A1CB-C6B2-8A81-D7E1-AE5774CC6041}"/>
                </a:ext>
              </a:extLst>
            </p:cNvPr>
            <p:cNvSpPr>
              <a:spLocks noChangeAspect="1"/>
            </p:cNvSpPr>
            <p:nvPr userDrawn="1"/>
          </p:nvSpPr>
          <p:spPr>
            <a:xfrm>
              <a:off x="797364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9" name="Stroomdiagram: Verbindingslijn 198">
              <a:extLst>
                <a:ext uri="{FF2B5EF4-FFF2-40B4-BE49-F238E27FC236}">
                  <a16:creationId xmlns:a16="http://schemas.microsoft.com/office/drawing/2014/main" id="{478819AA-7958-6EDA-731E-81FBCE1B82E3}"/>
                </a:ext>
              </a:extLst>
            </p:cNvPr>
            <p:cNvSpPr>
              <a:spLocks noChangeAspect="1"/>
            </p:cNvSpPr>
            <p:nvPr userDrawn="1"/>
          </p:nvSpPr>
          <p:spPr>
            <a:xfrm>
              <a:off x="7950240" y="1197000"/>
              <a:ext cx="100800" cy="1008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0" name="Stroomdiagram: Verbindingslijn 199">
              <a:extLst>
                <a:ext uri="{FF2B5EF4-FFF2-40B4-BE49-F238E27FC236}">
                  <a16:creationId xmlns:a16="http://schemas.microsoft.com/office/drawing/2014/main" id="{ACBAA669-6E74-F6B7-03C4-058ED9BDA807}"/>
                </a:ext>
              </a:extLst>
            </p:cNvPr>
            <p:cNvSpPr>
              <a:spLocks noChangeAspect="1"/>
            </p:cNvSpPr>
            <p:nvPr userDrawn="1"/>
          </p:nvSpPr>
          <p:spPr>
            <a:xfrm>
              <a:off x="7950240" y="776160"/>
              <a:ext cx="100800" cy="1008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1" name="Rechthoek 200">
              <a:extLst>
                <a:ext uri="{FF2B5EF4-FFF2-40B4-BE49-F238E27FC236}">
                  <a16:creationId xmlns:a16="http://schemas.microsoft.com/office/drawing/2014/main" id="{282F0878-A1C8-C483-9D58-5F9E8F880A63}"/>
                </a:ext>
              </a:extLst>
            </p:cNvPr>
            <p:cNvSpPr>
              <a:spLocks noChangeAspect="1"/>
            </p:cNvSpPr>
            <p:nvPr userDrawn="1"/>
          </p:nvSpPr>
          <p:spPr>
            <a:xfrm>
              <a:off x="797364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2" name="Rechthoek 201">
              <a:extLst>
                <a:ext uri="{FF2B5EF4-FFF2-40B4-BE49-F238E27FC236}">
                  <a16:creationId xmlns:a16="http://schemas.microsoft.com/office/drawing/2014/main" id="{568B89FD-7F06-7A5E-FB00-FCAD336312AF}"/>
                </a:ext>
              </a:extLst>
            </p:cNvPr>
            <p:cNvSpPr>
              <a:spLocks noChangeAspect="1"/>
            </p:cNvSpPr>
            <p:nvPr userDrawn="1"/>
          </p:nvSpPr>
          <p:spPr>
            <a:xfrm>
              <a:off x="544896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3" name="Rechthoek 202">
              <a:extLst>
                <a:ext uri="{FF2B5EF4-FFF2-40B4-BE49-F238E27FC236}">
                  <a16:creationId xmlns:a16="http://schemas.microsoft.com/office/drawing/2014/main" id="{867F5675-212C-9DCC-2451-DEB474E13264}"/>
                </a:ext>
              </a:extLst>
            </p:cNvPr>
            <p:cNvSpPr>
              <a:spLocks noChangeAspect="1"/>
            </p:cNvSpPr>
            <p:nvPr userDrawn="1"/>
          </p:nvSpPr>
          <p:spPr>
            <a:xfrm>
              <a:off x="586980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4" name="Rechthoek 203">
              <a:extLst>
                <a:ext uri="{FF2B5EF4-FFF2-40B4-BE49-F238E27FC236}">
                  <a16:creationId xmlns:a16="http://schemas.microsoft.com/office/drawing/2014/main" id="{AD07343E-1827-0935-44BF-A06CB1340612}"/>
                </a:ext>
              </a:extLst>
            </p:cNvPr>
            <p:cNvSpPr>
              <a:spLocks noChangeAspect="1"/>
            </p:cNvSpPr>
            <p:nvPr userDrawn="1"/>
          </p:nvSpPr>
          <p:spPr>
            <a:xfrm>
              <a:off x="671112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5" name="Rechthoek 204">
              <a:extLst>
                <a:ext uri="{FF2B5EF4-FFF2-40B4-BE49-F238E27FC236}">
                  <a16:creationId xmlns:a16="http://schemas.microsoft.com/office/drawing/2014/main" id="{9DFA3FF6-ECF4-32E7-EBBF-5CD4C0E05BFA}"/>
                </a:ext>
              </a:extLst>
            </p:cNvPr>
            <p:cNvSpPr>
              <a:spLocks noChangeAspect="1"/>
            </p:cNvSpPr>
            <p:nvPr userDrawn="1"/>
          </p:nvSpPr>
          <p:spPr>
            <a:xfrm>
              <a:off x="629028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6" name="Rechthoek 205">
              <a:extLst>
                <a:ext uri="{FF2B5EF4-FFF2-40B4-BE49-F238E27FC236}">
                  <a16:creationId xmlns:a16="http://schemas.microsoft.com/office/drawing/2014/main" id="{C9B811A9-9BA3-1219-DD9E-8DF3CBA4AD83}"/>
                </a:ext>
              </a:extLst>
            </p:cNvPr>
            <p:cNvSpPr>
              <a:spLocks noChangeAspect="1"/>
            </p:cNvSpPr>
            <p:nvPr userDrawn="1"/>
          </p:nvSpPr>
          <p:spPr>
            <a:xfrm>
              <a:off x="713196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7" name="Rechthoek 206">
              <a:extLst>
                <a:ext uri="{FF2B5EF4-FFF2-40B4-BE49-F238E27FC236}">
                  <a16:creationId xmlns:a16="http://schemas.microsoft.com/office/drawing/2014/main" id="{9EB6C041-7BFA-A6C6-9E50-D702B27390D1}"/>
                </a:ext>
              </a:extLst>
            </p:cNvPr>
            <p:cNvSpPr>
              <a:spLocks noChangeAspect="1"/>
            </p:cNvSpPr>
            <p:nvPr userDrawn="1"/>
          </p:nvSpPr>
          <p:spPr>
            <a:xfrm>
              <a:off x="755280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8" name="Rechthoek 207">
              <a:extLst>
                <a:ext uri="{FF2B5EF4-FFF2-40B4-BE49-F238E27FC236}">
                  <a16:creationId xmlns:a16="http://schemas.microsoft.com/office/drawing/2014/main" id="{BA0E4C2F-12C3-49D9-2967-7189FCCC12CE}"/>
                </a:ext>
              </a:extLst>
            </p:cNvPr>
            <p:cNvSpPr>
              <a:spLocks noChangeAspect="1"/>
            </p:cNvSpPr>
            <p:nvPr userDrawn="1"/>
          </p:nvSpPr>
          <p:spPr>
            <a:xfrm>
              <a:off x="797364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9" name="Rechthoek 208">
              <a:extLst>
                <a:ext uri="{FF2B5EF4-FFF2-40B4-BE49-F238E27FC236}">
                  <a16:creationId xmlns:a16="http://schemas.microsoft.com/office/drawing/2014/main" id="{00A76F32-5A66-619A-84F1-D62DA3A1C910}"/>
                </a:ext>
              </a:extLst>
            </p:cNvPr>
            <p:cNvSpPr>
              <a:spLocks noChangeAspect="1"/>
            </p:cNvSpPr>
            <p:nvPr userDrawn="1"/>
          </p:nvSpPr>
          <p:spPr>
            <a:xfrm>
              <a:off x="8394480" y="2067120"/>
              <a:ext cx="51479" cy="5147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0" name="Ovaal 209">
              <a:extLst>
                <a:ext uri="{FF2B5EF4-FFF2-40B4-BE49-F238E27FC236}">
                  <a16:creationId xmlns:a16="http://schemas.microsoft.com/office/drawing/2014/main" id="{51D49E87-B293-DE49-5188-BAE8CE5EE7CE}"/>
                </a:ext>
              </a:extLst>
            </p:cNvPr>
            <p:cNvSpPr>
              <a:spLocks noChangeAspect="1"/>
            </p:cNvSpPr>
            <p:nvPr userDrawn="1"/>
          </p:nvSpPr>
          <p:spPr>
            <a:xfrm>
              <a:off x="8371080" y="1616419"/>
              <a:ext cx="100800" cy="100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1" name="Ovaal 210">
              <a:extLst>
                <a:ext uri="{FF2B5EF4-FFF2-40B4-BE49-F238E27FC236}">
                  <a16:creationId xmlns:a16="http://schemas.microsoft.com/office/drawing/2014/main" id="{EFCA9778-4194-0950-9E51-BB82BC449578}"/>
                </a:ext>
              </a:extLst>
            </p:cNvPr>
            <p:cNvSpPr>
              <a:spLocks noChangeAspect="1"/>
            </p:cNvSpPr>
            <p:nvPr userDrawn="1"/>
          </p:nvSpPr>
          <p:spPr>
            <a:xfrm rot="10800000" flipH="1">
              <a:off x="8345160" y="117108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2" name="Ovaal 211">
              <a:extLst>
                <a:ext uri="{FF2B5EF4-FFF2-40B4-BE49-F238E27FC236}">
                  <a16:creationId xmlns:a16="http://schemas.microsoft.com/office/drawing/2014/main" id="{FF9A01C0-0F5A-B56B-4494-1ECB07B008CF}"/>
                </a:ext>
              </a:extLst>
            </p:cNvPr>
            <p:cNvSpPr>
              <a:spLocks noChangeAspect="1"/>
            </p:cNvSpPr>
            <p:nvPr userDrawn="1"/>
          </p:nvSpPr>
          <p:spPr>
            <a:xfrm rot="10800000" flipH="1">
              <a:off x="8345160" y="75024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3" name="Ovaal 212">
              <a:extLst>
                <a:ext uri="{FF2B5EF4-FFF2-40B4-BE49-F238E27FC236}">
                  <a16:creationId xmlns:a16="http://schemas.microsoft.com/office/drawing/2014/main" id="{A9E8D8F9-8267-6318-7CD8-67B2C9A5AB34}"/>
                </a:ext>
              </a:extLst>
            </p:cNvPr>
            <p:cNvSpPr>
              <a:spLocks noChangeAspect="1"/>
            </p:cNvSpPr>
            <p:nvPr userDrawn="1"/>
          </p:nvSpPr>
          <p:spPr>
            <a:xfrm rot="10800000" flipH="1">
              <a:off x="8371080" y="355320"/>
              <a:ext cx="100800" cy="100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4" name="Ovaal 213">
              <a:extLst>
                <a:ext uri="{FF2B5EF4-FFF2-40B4-BE49-F238E27FC236}">
                  <a16:creationId xmlns:a16="http://schemas.microsoft.com/office/drawing/2014/main" id="{E614C97B-63A5-516E-5F1A-2A66D3D3A196}"/>
                </a:ext>
              </a:extLst>
            </p:cNvPr>
            <p:cNvSpPr>
              <a:spLocks noChangeAspect="1"/>
            </p:cNvSpPr>
            <p:nvPr userDrawn="1"/>
          </p:nvSpPr>
          <p:spPr>
            <a:xfrm rot="10800000" flipH="1">
              <a:off x="8791920" y="2041200"/>
              <a:ext cx="102240" cy="1022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5" name="Ovaal 224">
              <a:extLst>
                <a:ext uri="{FF2B5EF4-FFF2-40B4-BE49-F238E27FC236}">
                  <a16:creationId xmlns:a16="http://schemas.microsoft.com/office/drawing/2014/main" id="{E8D9174F-F6BB-CA54-E79A-908F3B3E2EDE}"/>
                </a:ext>
              </a:extLst>
            </p:cNvPr>
            <p:cNvSpPr>
              <a:spLocks noChangeAspect="1"/>
            </p:cNvSpPr>
            <p:nvPr userDrawn="1"/>
          </p:nvSpPr>
          <p:spPr>
            <a:xfrm rot="10800000" flipH="1">
              <a:off x="9160920" y="30348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6" name="Ovaal 225">
              <a:extLst>
                <a:ext uri="{FF2B5EF4-FFF2-40B4-BE49-F238E27FC236}">
                  <a16:creationId xmlns:a16="http://schemas.microsoft.com/office/drawing/2014/main" id="{57C3F7E9-01F6-FE79-E6BF-95EC56640C43}"/>
                </a:ext>
              </a:extLst>
            </p:cNvPr>
            <p:cNvSpPr>
              <a:spLocks noChangeAspect="1"/>
            </p:cNvSpPr>
            <p:nvPr userDrawn="1"/>
          </p:nvSpPr>
          <p:spPr>
            <a:xfrm rot="10800000" flipH="1">
              <a:off x="9581760" y="198936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7" name="Ovaal 226">
              <a:extLst>
                <a:ext uri="{FF2B5EF4-FFF2-40B4-BE49-F238E27FC236}">
                  <a16:creationId xmlns:a16="http://schemas.microsoft.com/office/drawing/2014/main" id="{92909B24-05DB-C04B-0EB3-5DB429DFB437}"/>
                </a:ext>
              </a:extLst>
            </p:cNvPr>
            <p:cNvSpPr>
              <a:spLocks noChangeAspect="1"/>
            </p:cNvSpPr>
            <p:nvPr userDrawn="1"/>
          </p:nvSpPr>
          <p:spPr>
            <a:xfrm rot="10800000" flipH="1">
              <a:off x="9555840" y="1541520"/>
              <a:ext cx="257759"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8" name="Ovaal 227">
              <a:extLst>
                <a:ext uri="{FF2B5EF4-FFF2-40B4-BE49-F238E27FC236}">
                  <a16:creationId xmlns:a16="http://schemas.microsoft.com/office/drawing/2014/main" id="{2AEA63A5-02A8-CB20-1B91-32B06A8C2F7F}"/>
                </a:ext>
              </a:extLst>
            </p:cNvPr>
            <p:cNvSpPr>
              <a:spLocks noChangeAspect="1"/>
            </p:cNvSpPr>
            <p:nvPr userDrawn="1"/>
          </p:nvSpPr>
          <p:spPr>
            <a:xfrm rot="10800000" flipH="1">
              <a:off x="9528885" y="109332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9" name="Ovaal 228">
              <a:extLst>
                <a:ext uri="{FF2B5EF4-FFF2-40B4-BE49-F238E27FC236}">
                  <a16:creationId xmlns:a16="http://schemas.microsoft.com/office/drawing/2014/main" id="{1EC805CB-FE1B-74C1-4024-09D1323882FA}"/>
                </a:ext>
              </a:extLst>
            </p:cNvPr>
            <p:cNvSpPr>
              <a:spLocks noChangeAspect="1"/>
            </p:cNvSpPr>
            <p:nvPr userDrawn="1"/>
          </p:nvSpPr>
          <p:spPr>
            <a:xfrm rot="10800000" flipH="1">
              <a:off x="9528885" y="67248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0" name="Ovaal 229">
              <a:extLst>
                <a:ext uri="{FF2B5EF4-FFF2-40B4-BE49-F238E27FC236}">
                  <a16:creationId xmlns:a16="http://schemas.microsoft.com/office/drawing/2014/main" id="{9ECC836C-8201-5D30-8ECA-D7A3EA0F62D6}"/>
                </a:ext>
              </a:extLst>
            </p:cNvPr>
            <p:cNvSpPr>
              <a:spLocks noChangeAspect="1"/>
            </p:cNvSpPr>
            <p:nvPr userDrawn="1"/>
          </p:nvSpPr>
          <p:spPr>
            <a:xfrm rot="10800000" flipH="1">
              <a:off x="9554805" y="277560"/>
              <a:ext cx="257759"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1" name="Ovaal 230">
              <a:extLst>
                <a:ext uri="{FF2B5EF4-FFF2-40B4-BE49-F238E27FC236}">
                  <a16:creationId xmlns:a16="http://schemas.microsoft.com/office/drawing/2014/main" id="{48C2C95C-CE5C-0075-3648-C36F33DC1654}"/>
                </a:ext>
              </a:extLst>
            </p:cNvPr>
            <p:cNvSpPr>
              <a:spLocks noChangeAspect="1"/>
            </p:cNvSpPr>
            <p:nvPr userDrawn="1"/>
          </p:nvSpPr>
          <p:spPr>
            <a:xfrm rot="10800000" flipH="1">
              <a:off x="9976680" y="19634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2" name="Ovaal 231">
              <a:extLst>
                <a:ext uri="{FF2B5EF4-FFF2-40B4-BE49-F238E27FC236}">
                  <a16:creationId xmlns:a16="http://schemas.microsoft.com/office/drawing/2014/main" id="{1A03276E-381C-EAC2-3EFE-15D491EEF431}"/>
                </a:ext>
              </a:extLst>
            </p:cNvPr>
            <p:cNvSpPr>
              <a:spLocks noChangeAspect="1"/>
            </p:cNvSpPr>
            <p:nvPr userDrawn="1"/>
          </p:nvSpPr>
          <p:spPr>
            <a:xfrm rot="10800000" flipH="1">
              <a:off x="9951840" y="151560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3" name="Ovaal 232">
              <a:extLst>
                <a:ext uri="{FF2B5EF4-FFF2-40B4-BE49-F238E27FC236}">
                  <a16:creationId xmlns:a16="http://schemas.microsoft.com/office/drawing/2014/main" id="{44AE5903-558C-829A-7BE2-DF98C69EF076}"/>
                </a:ext>
              </a:extLst>
            </p:cNvPr>
            <p:cNvSpPr>
              <a:spLocks noChangeAspect="1"/>
            </p:cNvSpPr>
            <p:nvPr userDrawn="1"/>
          </p:nvSpPr>
          <p:spPr>
            <a:xfrm rot="10800000" flipH="1">
              <a:off x="9927360" y="1067400"/>
              <a:ext cx="361800"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4" name="Ovaal 233">
              <a:extLst>
                <a:ext uri="{FF2B5EF4-FFF2-40B4-BE49-F238E27FC236}">
                  <a16:creationId xmlns:a16="http://schemas.microsoft.com/office/drawing/2014/main" id="{CDE20B37-E4FE-979E-41F6-C0BBF4C661B5}"/>
                </a:ext>
              </a:extLst>
            </p:cNvPr>
            <p:cNvSpPr>
              <a:spLocks noChangeAspect="1"/>
            </p:cNvSpPr>
            <p:nvPr userDrawn="1"/>
          </p:nvSpPr>
          <p:spPr>
            <a:xfrm rot="10800000" flipH="1">
              <a:off x="9927360" y="646560"/>
              <a:ext cx="361800"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5" name="Ovaal 234">
              <a:extLst>
                <a:ext uri="{FF2B5EF4-FFF2-40B4-BE49-F238E27FC236}">
                  <a16:creationId xmlns:a16="http://schemas.microsoft.com/office/drawing/2014/main" id="{AA46BEBF-FBE6-89F0-64F4-ECB327346820}"/>
                </a:ext>
              </a:extLst>
            </p:cNvPr>
            <p:cNvSpPr>
              <a:spLocks noChangeAspect="1"/>
            </p:cNvSpPr>
            <p:nvPr userDrawn="1"/>
          </p:nvSpPr>
          <p:spPr>
            <a:xfrm rot="10800000" flipH="1">
              <a:off x="9953280" y="25056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6" name="Ovaal 235">
              <a:extLst>
                <a:ext uri="{FF2B5EF4-FFF2-40B4-BE49-F238E27FC236}">
                  <a16:creationId xmlns:a16="http://schemas.microsoft.com/office/drawing/2014/main" id="{C3A505D5-5268-D5DF-8288-2A65E4F3F32C}"/>
                </a:ext>
              </a:extLst>
            </p:cNvPr>
            <p:cNvSpPr>
              <a:spLocks noChangeAspect="1"/>
            </p:cNvSpPr>
            <p:nvPr userDrawn="1"/>
          </p:nvSpPr>
          <p:spPr>
            <a:xfrm rot="10637389" flipH="1">
              <a:off x="10392120" y="27756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7" name="Ovaal 236">
              <a:extLst>
                <a:ext uri="{FF2B5EF4-FFF2-40B4-BE49-F238E27FC236}">
                  <a16:creationId xmlns:a16="http://schemas.microsoft.com/office/drawing/2014/main" id="{433ECBBD-0796-7E52-9687-295E0C39DB99}"/>
                </a:ext>
              </a:extLst>
            </p:cNvPr>
            <p:cNvSpPr>
              <a:spLocks noChangeAspect="1"/>
            </p:cNvSpPr>
            <p:nvPr userDrawn="1"/>
          </p:nvSpPr>
          <p:spPr>
            <a:xfrm rot="10637389" flipH="1">
              <a:off x="10375560" y="67248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8" name="Ovaal 237">
              <a:extLst>
                <a:ext uri="{FF2B5EF4-FFF2-40B4-BE49-F238E27FC236}">
                  <a16:creationId xmlns:a16="http://schemas.microsoft.com/office/drawing/2014/main" id="{E302B547-97F4-A8BE-915E-B1E6263B4750}"/>
                </a:ext>
              </a:extLst>
            </p:cNvPr>
            <p:cNvSpPr>
              <a:spLocks noChangeAspect="1"/>
            </p:cNvSpPr>
            <p:nvPr userDrawn="1"/>
          </p:nvSpPr>
          <p:spPr>
            <a:xfrm rot="10637389" flipH="1">
              <a:off x="10375560" y="109332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9" name="Ovaal 238">
              <a:extLst>
                <a:ext uri="{FF2B5EF4-FFF2-40B4-BE49-F238E27FC236}">
                  <a16:creationId xmlns:a16="http://schemas.microsoft.com/office/drawing/2014/main" id="{FC802748-07B0-29EA-7064-2DFA173F08B1}"/>
                </a:ext>
              </a:extLst>
            </p:cNvPr>
            <p:cNvSpPr>
              <a:spLocks noChangeAspect="1"/>
            </p:cNvSpPr>
            <p:nvPr userDrawn="1"/>
          </p:nvSpPr>
          <p:spPr>
            <a:xfrm rot="10637389" flipH="1">
              <a:off x="10348200" y="1489680"/>
              <a:ext cx="361800"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0" name="Ovaal 239">
              <a:extLst>
                <a:ext uri="{FF2B5EF4-FFF2-40B4-BE49-F238E27FC236}">
                  <a16:creationId xmlns:a16="http://schemas.microsoft.com/office/drawing/2014/main" id="{42E46B6A-4301-86C1-83C5-D532DF2CA532}"/>
                </a:ext>
              </a:extLst>
            </p:cNvPr>
            <p:cNvSpPr>
              <a:spLocks noChangeAspect="1"/>
            </p:cNvSpPr>
            <p:nvPr userDrawn="1"/>
          </p:nvSpPr>
          <p:spPr>
            <a:xfrm rot="10637389" flipH="1">
              <a:off x="10372680" y="193752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2" name="Ovaal 241">
              <a:extLst>
                <a:ext uri="{FF2B5EF4-FFF2-40B4-BE49-F238E27FC236}">
                  <a16:creationId xmlns:a16="http://schemas.microsoft.com/office/drawing/2014/main" id="{E4F50C45-9842-4DA7-962A-A81069C8BFD3}"/>
                </a:ext>
              </a:extLst>
            </p:cNvPr>
            <p:cNvSpPr>
              <a:spLocks noChangeAspect="1"/>
            </p:cNvSpPr>
            <p:nvPr userDrawn="1"/>
          </p:nvSpPr>
          <p:spPr>
            <a:xfrm rot="10637389" flipH="1">
              <a:off x="10838520" y="30348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3" name="Ovaal 242">
              <a:extLst>
                <a:ext uri="{FF2B5EF4-FFF2-40B4-BE49-F238E27FC236}">
                  <a16:creationId xmlns:a16="http://schemas.microsoft.com/office/drawing/2014/main" id="{08B043DA-EC91-C501-A2C5-54A80AD55EE5}"/>
                </a:ext>
              </a:extLst>
            </p:cNvPr>
            <p:cNvSpPr>
              <a:spLocks noChangeAspect="1"/>
            </p:cNvSpPr>
            <p:nvPr userDrawn="1"/>
          </p:nvSpPr>
          <p:spPr>
            <a:xfrm rot="10637389" flipH="1">
              <a:off x="10823400" y="698400"/>
              <a:ext cx="257759"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4" name="Ovaal 243">
              <a:extLst>
                <a:ext uri="{FF2B5EF4-FFF2-40B4-BE49-F238E27FC236}">
                  <a16:creationId xmlns:a16="http://schemas.microsoft.com/office/drawing/2014/main" id="{4C59D028-357F-3C59-B90F-D3B76AC6376E}"/>
                </a:ext>
              </a:extLst>
            </p:cNvPr>
            <p:cNvSpPr>
              <a:spLocks noChangeAspect="1"/>
            </p:cNvSpPr>
            <p:nvPr userDrawn="1"/>
          </p:nvSpPr>
          <p:spPr>
            <a:xfrm rot="10637389" flipH="1">
              <a:off x="10823400" y="11192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5" name="Ovaal 244">
              <a:extLst>
                <a:ext uri="{FF2B5EF4-FFF2-40B4-BE49-F238E27FC236}">
                  <a16:creationId xmlns:a16="http://schemas.microsoft.com/office/drawing/2014/main" id="{2554471D-C590-C135-E202-59A4D2E41E7C}"/>
                </a:ext>
              </a:extLst>
            </p:cNvPr>
            <p:cNvSpPr>
              <a:spLocks noChangeAspect="1"/>
            </p:cNvSpPr>
            <p:nvPr userDrawn="1"/>
          </p:nvSpPr>
          <p:spPr>
            <a:xfrm rot="10637389" flipH="1">
              <a:off x="10796040" y="151560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6" name="Ovaal 245">
              <a:extLst>
                <a:ext uri="{FF2B5EF4-FFF2-40B4-BE49-F238E27FC236}">
                  <a16:creationId xmlns:a16="http://schemas.microsoft.com/office/drawing/2014/main" id="{5F8949BB-7CDF-89F4-4187-3FBFC3AA2F4E}"/>
                </a:ext>
              </a:extLst>
            </p:cNvPr>
            <p:cNvSpPr>
              <a:spLocks noChangeAspect="1"/>
            </p:cNvSpPr>
            <p:nvPr userDrawn="1"/>
          </p:nvSpPr>
          <p:spPr>
            <a:xfrm rot="10637389" flipH="1">
              <a:off x="10768320" y="1911600"/>
              <a:ext cx="361799"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7" name="Ovaal 246">
              <a:extLst>
                <a:ext uri="{FF2B5EF4-FFF2-40B4-BE49-F238E27FC236}">
                  <a16:creationId xmlns:a16="http://schemas.microsoft.com/office/drawing/2014/main" id="{456EB431-2317-756C-6442-8330EA9378BB}"/>
                </a:ext>
              </a:extLst>
            </p:cNvPr>
            <p:cNvSpPr>
              <a:spLocks noChangeAspect="1"/>
            </p:cNvSpPr>
            <p:nvPr userDrawn="1"/>
          </p:nvSpPr>
          <p:spPr>
            <a:xfrm>
              <a:off x="11285280" y="32940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8" name="Ovaal 247">
              <a:extLst>
                <a:ext uri="{FF2B5EF4-FFF2-40B4-BE49-F238E27FC236}">
                  <a16:creationId xmlns:a16="http://schemas.microsoft.com/office/drawing/2014/main" id="{E32B2D5C-6FF4-F6DF-D2DC-3FE4BDC2550A}"/>
                </a:ext>
              </a:extLst>
            </p:cNvPr>
            <p:cNvSpPr>
              <a:spLocks noChangeAspect="1"/>
            </p:cNvSpPr>
            <p:nvPr userDrawn="1"/>
          </p:nvSpPr>
          <p:spPr>
            <a:xfrm flipH="1">
              <a:off x="11664360" y="19634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9" name="Ovaal 248">
              <a:extLst>
                <a:ext uri="{FF2B5EF4-FFF2-40B4-BE49-F238E27FC236}">
                  <a16:creationId xmlns:a16="http://schemas.microsoft.com/office/drawing/2014/main" id="{B2F0D205-FB13-A3E3-DAC0-9953F11DFCFE}"/>
                </a:ext>
              </a:extLst>
            </p:cNvPr>
            <p:cNvSpPr>
              <a:spLocks noChangeAspect="1"/>
            </p:cNvSpPr>
            <p:nvPr userDrawn="1"/>
          </p:nvSpPr>
          <p:spPr>
            <a:xfrm flipH="1">
              <a:off x="11732040" y="355320"/>
              <a:ext cx="102240" cy="1022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50" name="Ovaal 249">
              <a:extLst>
                <a:ext uri="{FF2B5EF4-FFF2-40B4-BE49-F238E27FC236}">
                  <a16:creationId xmlns:a16="http://schemas.microsoft.com/office/drawing/2014/main" id="{1E658657-5118-02B3-4C20-DCF40790A11C}"/>
                </a:ext>
              </a:extLst>
            </p:cNvPr>
            <p:cNvSpPr>
              <a:spLocks noChangeAspect="1"/>
            </p:cNvSpPr>
            <p:nvPr userDrawn="1"/>
          </p:nvSpPr>
          <p:spPr>
            <a:xfrm>
              <a:off x="11716920" y="117108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51" name="Ovaal 250">
              <a:extLst>
                <a:ext uri="{FF2B5EF4-FFF2-40B4-BE49-F238E27FC236}">
                  <a16:creationId xmlns:a16="http://schemas.microsoft.com/office/drawing/2014/main" id="{7EA9AFFB-77BD-8EC2-9367-2C4BE8624D68}"/>
                </a:ext>
              </a:extLst>
            </p:cNvPr>
            <p:cNvSpPr>
              <a:spLocks noChangeAspect="1"/>
            </p:cNvSpPr>
            <p:nvPr userDrawn="1"/>
          </p:nvSpPr>
          <p:spPr>
            <a:xfrm>
              <a:off x="11691000" y="156744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52" name="Ovaal 251">
              <a:extLst>
                <a:ext uri="{FF2B5EF4-FFF2-40B4-BE49-F238E27FC236}">
                  <a16:creationId xmlns:a16="http://schemas.microsoft.com/office/drawing/2014/main" id="{AD6C3AF5-E428-4B06-3D1B-7171F540D6C7}"/>
                </a:ext>
              </a:extLst>
            </p:cNvPr>
            <p:cNvSpPr>
              <a:spLocks noChangeAspect="1"/>
            </p:cNvSpPr>
            <p:nvPr userDrawn="1"/>
          </p:nvSpPr>
          <p:spPr>
            <a:xfrm>
              <a:off x="11716920" y="75024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grpSp>
    </p:spTree>
    <p:extLst>
      <p:ext uri="{BB962C8B-B14F-4D97-AF65-F5344CB8AC3E}">
        <p14:creationId xmlns:p14="http://schemas.microsoft.com/office/powerpoint/2010/main" val="3013846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slide - green">
    <p:bg>
      <p:bgPr>
        <a:solidFill>
          <a:srgbClr val="33A92F"/>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64D11-07F3-608C-D270-E90723C4B8BB}"/>
              </a:ext>
            </a:extLst>
          </p:cNvPr>
          <p:cNvSpPr>
            <a:spLocks noGrp="1"/>
          </p:cNvSpPr>
          <p:nvPr>
            <p:ph type="title"/>
          </p:nvPr>
        </p:nvSpPr>
        <p:spPr>
          <a:xfrm>
            <a:off x="360000" y="4582800"/>
            <a:ext cx="11484000" cy="1260000"/>
          </a:xfrm>
          <a:noFill/>
        </p:spPr>
        <p:txBody>
          <a:bodyPr anchor="b" anchorCtr="0">
            <a:normAutofit/>
          </a:bodyPr>
          <a:lstStyle>
            <a:lvl1pPr>
              <a:defRPr sz="5000">
                <a:solidFill>
                  <a:srgbClr val="FFFFFF"/>
                </a:solidFill>
              </a:defRPr>
            </a:lvl1pPr>
          </a:lstStyle>
          <a:p>
            <a:r>
              <a:rPr lang="de-DE" noProof="0"/>
              <a:t>Mastertitelformat bearbeiten</a:t>
            </a:r>
          </a:p>
        </p:txBody>
      </p:sp>
      <p:sp>
        <p:nvSpPr>
          <p:cNvPr id="3" name="Tijdelijke aanduiding voor voettekst 2">
            <a:extLst>
              <a:ext uri="{FF2B5EF4-FFF2-40B4-BE49-F238E27FC236}">
                <a16:creationId xmlns:a16="http://schemas.microsoft.com/office/drawing/2014/main" id="{4F94500D-B57B-FC5C-13E0-131E2AFE4AAA}"/>
              </a:ext>
            </a:extLst>
          </p:cNvPr>
          <p:cNvSpPr>
            <a:spLocks noGrp="1"/>
          </p:cNvSpPr>
          <p:nvPr>
            <p:ph type="ftr" sz="quarter" idx="10"/>
          </p:nvPr>
        </p:nvSpPr>
        <p:spPr/>
        <p:txBody>
          <a:bodyPr/>
          <a:lstStyle>
            <a:lvl1pPr>
              <a:defRPr>
                <a:solidFill>
                  <a:srgbClr val="FFFFFF"/>
                </a:solidFill>
              </a:defRPr>
            </a:lvl1pPr>
          </a:lstStyle>
          <a:p>
            <a:endParaRPr lang="de-DE" noProof="0"/>
          </a:p>
        </p:txBody>
      </p:sp>
      <p:sp>
        <p:nvSpPr>
          <p:cNvPr id="4" name="Tijdelijke aanduiding voor dianummer 3">
            <a:extLst>
              <a:ext uri="{FF2B5EF4-FFF2-40B4-BE49-F238E27FC236}">
                <a16:creationId xmlns:a16="http://schemas.microsoft.com/office/drawing/2014/main" id="{C835CAB3-302E-176C-577D-4005D0DFBAC2}"/>
              </a:ext>
            </a:extLst>
          </p:cNvPr>
          <p:cNvSpPr>
            <a:spLocks noGrp="1"/>
          </p:cNvSpPr>
          <p:nvPr>
            <p:ph type="sldNum" sz="quarter" idx="11"/>
          </p:nvPr>
        </p:nvSpPr>
        <p:spPr/>
        <p:txBody>
          <a:bodyPr/>
          <a:lstStyle>
            <a:lvl1pPr>
              <a:defRPr>
                <a:solidFill>
                  <a:srgbClr val="FFFFFF"/>
                </a:solidFill>
              </a:defRPr>
            </a:lvl1pPr>
          </a:lstStyle>
          <a:p>
            <a:fld id="{057DCEDD-7D76-4ADF-94EC-D461197592DE}" type="slidenum">
              <a:rPr lang="de-DE" noProof="0" smtClean="0"/>
              <a:pPr/>
              <a:t>‹Nr.›</a:t>
            </a:fld>
            <a:endParaRPr lang="de-DE" noProof="0"/>
          </a:p>
        </p:txBody>
      </p:sp>
      <p:pic>
        <p:nvPicPr>
          <p:cNvPr id="5" name="Afbeelding 4" descr="Afbeelding met Lettertype, Graphics, logo, tekst&#10;&#10;Automatisch gegenereerde beschrijving">
            <a:extLst>
              <a:ext uri="{FF2B5EF4-FFF2-40B4-BE49-F238E27FC236}">
                <a16:creationId xmlns:a16="http://schemas.microsoft.com/office/drawing/2014/main" id="{6CD7B97D-B915-7920-B076-E60D88E950DC}"/>
              </a:ext>
            </a:extLst>
          </p:cNvPr>
          <p:cNvPicPr>
            <a:picLocks noChangeAspect="1"/>
          </p:cNvPicPr>
          <p:nvPr userDrawn="1"/>
        </p:nvPicPr>
        <p:blipFill>
          <a:blip r:embed="rId2"/>
          <a:stretch>
            <a:fillRect/>
          </a:stretch>
        </p:blipFill>
        <p:spPr>
          <a:xfrm>
            <a:off x="10544400" y="6238800"/>
            <a:ext cx="1269067" cy="241200"/>
          </a:xfrm>
          <a:prstGeom prst="rect">
            <a:avLst/>
          </a:prstGeom>
        </p:spPr>
      </p:pic>
      <p:grpSp>
        <p:nvGrpSpPr>
          <p:cNvPr id="259" name="Groep 258">
            <a:extLst>
              <a:ext uri="{FF2B5EF4-FFF2-40B4-BE49-F238E27FC236}">
                <a16:creationId xmlns:a16="http://schemas.microsoft.com/office/drawing/2014/main" id="{B0757B0D-6E29-0979-6B61-AD49B8B3DCF3}"/>
              </a:ext>
            </a:extLst>
          </p:cNvPr>
          <p:cNvGrpSpPr/>
          <p:nvPr userDrawn="1"/>
        </p:nvGrpSpPr>
        <p:grpSpPr>
          <a:xfrm>
            <a:off x="5448960" y="250560"/>
            <a:ext cx="6473160" cy="2022840"/>
            <a:chOff x="5448960" y="250560"/>
            <a:chExt cx="6473160" cy="2022840"/>
          </a:xfrm>
          <a:solidFill>
            <a:srgbClr val="FFFFFF"/>
          </a:solidFill>
        </p:grpSpPr>
        <p:sp>
          <p:nvSpPr>
            <p:cNvPr id="129" name="Rechthoek 128">
              <a:extLst>
                <a:ext uri="{FF2B5EF4-FFF2-40B4-BE49-F238E27FC236}">
                  <a16:creationId xmlns:a16="http://schemas.microsoft.com/office/drawing/2014/main" id="{DDB9184A-69A2-A447-9A2E-28F516E0FD16}"/>
                </a:ext>
              </a:extLst>
            </p:cNvPr>
            <p:cNvSpPr>
              <a:spLocks noChangeAspect="1"/>
            </p:cNvSpPr>
            <p:nvPr userDrawn="1"/>
          </p:nvSpPr>
          <p:spPr>
            <a:xfrm>
              <a:off x="544896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3" name="Ovaal 132">
              <a:extLst>
                <a:ext uri="{FF2B5EF4-FFF2-40B4-BE49-F238E27FC236}">
                  <a16:creationId xmlns:a16="http://schemas.microsoft.com/office/drawing/2014/main" id="{19CE1BE3-5B9A-9171-9206-89FAAFADE046}"/>
                </a:ext>
              </a:extLst>
            </p:cNvPr>
            <p:cNvSpPr>
              <a:spLocks noChangeAspect="1"/>
            </p:cNvSpPr>
            <p:nvPr userDrawn="1"/>
          </p:nvSpPr>
          <p:spPr>
            <a:xfrm>
              <a:off x="8766000" y="159336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8" name="Ovaal 137">
              <a:extLst>
                <a:ext uri="{FF2B5EF4-FFF2-40B4-BE49-F238E27FC236}">
                  <a16:creationId xmlns:a16="http://schemas.microsoft.com/office/drawing/2014/main" id="{114F99AB-22B6-6614-C760-CE8F3EFC7895}"/>
                </a:ext>
              </a:extLst>
            </p:cNvPr>
            <p:cNvSpPr>
              <a:spLocks noChangeAspect="1"/>
            </p:cNvSpPr>
            <p:nvPr userDrawn="1"/>
          </p:nvSpPr>
          <p:spPr>
            <a:xfrm flipH="1">
              <a:off x="11244240" y="154152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39" name="Ovaal 138">
              <a:extLst>
                <a:ext uri="{FF2B5EF4-FFF2-40B4-BE49-F238E27FC236}">
                  <a16:creationId xmlns:a16="http://schemas.microsoft.com/office/drawing/2014/main" id="{2A70B216-661E-E6D8-ADC4-5D2A3B871C68}"/>
                </a:ext>
              </a:extLst>
            </p:cNvPr>
            <p:cNvSpPr>
              <a:spLocks noChangeAspect="1"/>
            </p:cNvSpPr>
            <p:nvPr userDrawn="1"/>
          </p:nvSpPr>
          <p:spPr>
            <a:xfrm flipH="1">
              <a:off x="11216160" y="193752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4" name="Ovaal 143">
              <a:extLst>
                <a:ext uri="{FF2B5EF4-FFF2-40B4-BE49-F238E27FC236}">
                  <a16:creationId xmlns:a16="http://schemas.microsoft.com/office/drawing/2014/main" id="{2C4D1407-67FA-40A3-849B-14150ED9E5C7}"/>
                </a:ext>
              </a:extLst>
            </p:cNvPr>
            <p:cNvSpPr>
              <a:spLocks noChangeAspect="1"/>
            </p:cNvSpPr>
            <p:nvPr userDrawn="1"/>
          </p:nvSpPr>
          <p:spPr>
            <a:xfrm rot="10800000" flipH="1">
              <a:off x="9186840" y="201528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5" name="Ovaal 144">
              <a:extLst>
                <a:ext uri="{FF2B5EF4-FFF2-40B4-BE49-F238E27FC236}">
                  <a16:creationId xmlns:a16="http://schemas.microsoft.com/office/drawing/2014/main" id="{51AEBEDD-1F74-6BCA-ED68-2F297EF1281D}"/>
                </a:ext>
              </a:extLst>
            </p:cNvPr>
            <p:cNvSpPr>
              <a:spLocks noChangeAspect="1"/>
            </p:cNvSpPr>
            <p:nvPr userDrawn="1"/>
          </p:nvSpPr>
          <p:spPr>
            <a:xfrm rot="10800000" flipH="1">
              <a:off x="9160920" y="156744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6" name="Ovaal 145">
              <a:extLst>
                <a:ext uri="{FF2B5EF4-FFF2-40B4-BE49-F238E27FC236}">
                  <a16:creationId xmlns:a16="http://schemas.microsoft.com/office/drawing/2014/main" id="{34EC6C4E-C322-A4C2-276E-D67942FA597B}"/>
                </a:ext>
              </a:extLst>
            </p:cNvPr>
            <p:cNvSpPr>
              <a:spLocks noChangeAspect="1"/>
            </p:cNvSpPr>
            <p:nvPr userDrawn="1"/>
          </p:nvSpPr>
          <p:spPr>
            <a:xfrm rot="10800000" flipH="1">
              <a:off x="9135000" y="11192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7" name="Ovaal 146">
              <a:extLst>
                <a:ext uri="{FF2B5EF4-FFF2-40B4-BE49-F238E27FC236}">
                  <a16:creationId xmlns:a16="http://schemas.microsoft.com/office/drawing/2014/main" id="{27731618-9687-BC39-8C23-1B9861D265AE}"/>
                </a:ext>
              </a:extLst>
            </p:cNvPr>
            <p:cNvSpPr>
              <a:spLocks noChangeAspect="1"/>
            </p:cNvSpPr>
            <p:nvPr userDrawn="1"/>
          </p:nvSpPr>
          <p:spPr>
            <a:xfrm rot="10800000" flipH="1">
              <a:off x="9135000" y="69840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49" name="Rechthoek 148">
              <a:extLst>
                <a:ext uri="{FF2B5EF4-FFF2-40B4-BE49-F238E27FC236}">
                  <a16:creationId xmlns:a16="http://schemas.microsoft.com/office/drawing/2014/main" id="{4F4C2A19-D023-6494-1329-88310D49C348}"/>
                </a:ext>
              </a:extLst>
            </p:cNvPr>
            <p:cNvSpPr>
              <a:spLocks noChangeAspect="1"/>
            </p:cNvSpPr>
            <p:nvPr userDrawn="1"/>
          </p:nvSpPr>
          <p:spPr>
            <a:xfrm>
              <a:off x="544896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53" name="Ovaal 152">
              <a:extLst>
                <a:ext uri="{FF2B5EF4-FFF2-40B4-BE49-F238E27FC236}">
                  <a16:creationId xmlns:a16="http://schemas.microsoft.com/office/drawing/2014/main" id="{ADCDCF5F-4BF6-48AB-0413-2DF66456B56B}"/>
                </a:ext>
              </a:extLst>
            </p:cNvPr>
            <p:cNvSpPr>
              <a:spLocks noChangeAspect="1"/>
            </p:cNvSpPr>
            <p:nvPr userDrawn="1"/>
          </p:nvSpPr>
          <p:spPr>
            <a:xfrm rot="10800000" flipH="1">
              <a:off x="8740080" y="114516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55" name="Rechthoek 154">
              <a:extLst>
                <a:ext uri="{FF2B5EF4-FFF2-40B4-BE49-F238E27FC236}">
                  <a16:creationId xmlns:a16="http://schemas.microsoft.com/office/drawing/2014/main" id="{924415E0-5BEB-27F4-446F-7D6C5830B695}"/>
                </a:ext>
              </a:extLst>
            </p:cNvPr>
            <p:cNvSpPr>
              <a:spLocks noChangeAspect="1"/>
            </p:cNvSpPr>
            <p:nvPr userDrawn="1"/>
          </p:nvSpPr>
          <p:spPr>
            <a:xfrm>
              <a:off x="544896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0" name="Ovaal 159">
              <a:extLst>
                <a:ext uri="{FF2B5EF4-FFF2-40B4-BE49-F238E27FC236}">
                  <a16:creationId xmlns:a16="http://schemas.microsoft.com/office/drawing/2014/main" id="{0795366E-7A7F-5E09-CF96-76350C195B6E}"/>
                </a:ext>
              </a:extLst>
            </p:cNvPr>
            <p:cNvSpPr>
              <a:spLocks noChangeAspect="1"/>
            </p:cNvSpPr>
            <p:nvPr userDrawn="1"/>
          </p:nvSpPr>
          <p:spPr>
            <a:xfrm rot="10800000" flipH="1">
              <a:off x="8740080" y="72432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1" name="Ovaal 160">
              <a:extLst>
                <a:ext uri="{FF2B5EF4-FFF2-40B4-BE49-F238E27FC236}">
                  <a16:creationId xmlns:a16="http://schemas.microsoft.com/office/drawing/2014/main" id="{7E2E0404-4E9E-1321-5C8B-BC36AB08D82D}"/>
                </a:ext>
              </a:extLst>
            </p:cNvPr>
            <p:cNvSpPr>
              <a:spLocks noChangeAspect="1"/>
            </p:cNvSpPr>
            <p:nvPr userDrawn="1"/>
          </p:nvSpPr>
          <p:spPr>
            <a:xfrm rot="10800000" flipH="1">
              <a:off x="8766000" y="32940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4" name="Rechthoek 163">
              <a:extLst>
                <a:ext uri="{FF2B5EF4-FFF2-40B4-BE49-F238E27FC236}">
                  <a16:creationId xmlns:a16="http://schemas.microsoft.com/office/drawing/2014/main" id="{7CCA8075-FDEA-9EDF-3233-AB9F659A57BE}"/>
                </a:ext>
              </a:extLst>
            </p:cNvPr>
            <p:cNvSpPr>
              <a:spLocks noChangeAspect="1"/>
            </p:cNvSpPr>
            <p:nvPr userDrawn="1"/>
          </p:nvSpPr>
          <p:spPr>
            <a:xfrm>
              <a:off x="544896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7" name="Ovaal 166">
              <a:extLst>
                <a:ext uri="{FF2B5EF4-FFF2-40B4-BE49-F238E27FC236}">
                  <a16:creationId xmlns:a16="http://schemas.microsoft.com/office/drawing/2014/main" id="{A3820531-12B1-C5A0-654F-0BC1112DE9C4}"/>
                </a:ext>
              </a:extLst>
            </p:cNvPr>
            <p:cNvSpPr>
              <a:spLocks noChangeAspect="1"/>
            </p:cNvSpPr>
            <p:nvPr userDrawn="1"/>
          </p:nvSpPr>
          <p:spPr>
            <a:xfrm>
              <a:off x="11270160" y="72432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8" name="Ovaal 167">
              <a:extLst>
                <a:ext uri="{FF2B5EF4-FFF2-40B4-BE49-F238E27FC236}">
                  <a16:creationId xmlns:a16="http://schemas.microsoft.com/office/drawing/2014/main" id="{BAA46BF6-C81D-E076-2B68-66A7CFA5C807}"/>
                </a:ext>
              </a:extLst>
            </p:cNvPr>
            <p:cNvSpPr>
              <a:spLocks noChangeAspect="1"/>
            </p:cNvSpPr>
            <p:nvPr userDrawn="1"/>
          </p:nvSpPr>
          <p:spPr>
            <a:xfrm>
              <a:off x="11270160" y="114516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69" name="Rechthoek 168">
              <a:extLst>
                <a:ext uri="{FF2B5EF4-FFF2-40B4-BE49-F238E27FC236}">
                  <a16:creationId xmlns:a16="http://schemas.microsoft.com/office/drawing/2014/main" id="{0B959C5D-1388-33E5-FF43-F6586A0BAA9A}"/>
                </a:ext>
              </a:extLst>
            </p:cNvPr>
            <p:cNvSpPr>
              <a:spLocks noChangeAspect="1"/>
            </p:cNvSpPr>
            <p:nvPr userDrawn="1"/>
          </p:nvSpPr>
          <p:spPr>
            <a:xfrm>
              <a:off x="586980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70" name="Rechthoek 169">
              <a:extLst>
                <a:ext uri="{FF2B5EF4-FFF2-40B4-BE49-F238E27FC236}">
                  <a16:creationId xmlns:a16="http://schemas.microsoft.com/office/drawing/2014/main" id="{885B0B92-B627-B118-B5EB-6310C584B320}"/>
                </a:ext>
              </a:extLst>
            </p:cNvPr>
            <p:cNvSpPr>
              <a:spLocks noChangeAspect="1"/>
            </p:cNvSpPr>
            <p:nvPr userDrawn="1"/>
          </p:nvSpPr>
          <p:spPr>
            <a:xfrm>
              <a:off x="586980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71" name="Rechthoek 170">
              <a:extLst>
                <a:ext uri="{FF2B5EF4-FFF2-40B4-BE49-F238E27FC236}">
                  <a16:creationId xmlns:a16="http://schemas.microsoft.com/office/drawing/2014/main" id="{63A91749-A0FA-CE0D-A6BD-F78D2E0E85EF}"/>
                </a:ext>
              </a:extLst>
            </p:cNvPr>
            <p:cNvSpPr>
              <a:spLocks noChangeAspect="1"/>
            </p:cNvSpPr>
            <p:nvPr userDrawn="1"/>
          </p:nvSpPr>
          <p:spPr>
            <a:xfrm>
              <a:off x="586980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72" name="Rechthoek 171">
              <a:extLst>
                <a:ext uri="{FF2B5EF4-FFF2-40B4-BE49-F238E27FC236}">
                  <a16:creationId xmlns:a16="http://schemas.microsoft.com/office/drawing/2014/main" id="{6F6BA570-7829-DF5B-FB4D-42AEC7FD3C31}"/>
                </a:ext>
              </a:extLst>
            </p:cNvPr>
            <p:cNvSpPr>
              <a:spLocks noChangeAspect="1"/>
            </p:cNvSpPr>
            <p:nvPr userDrawn="1"/>
          </p:nvSpPr>
          <p:spPr>
            <a:xfrm>
              <a:off x="586980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1" name="Rechthoek 180">
              <a:extLst>
                <a:ext uri="{FF2B5EF4-FFF2-40B4-BE49-F238E27FC236}">
                  <a16:creationId xmlns:a16="http://schemas.microsoft.com/office/drawing/2014/main" id="{8AEB0A3A-8058-4369-C0F4-CC1B310431C4}"/>
                </a:ext>
              </a:extLst>
            </p:cNvPr>
            <p:cNvSpPr>
              <a:spLocks noChangeAspect="1"/>
            </p:cNvSpPr>
            <p:nvPr userDrawn="1"/>
          </p:nvSpPr>
          <p:spPr>
            <a:xfrm>
              <a:off x="671112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2" name="Rechthoek 181">
              <a:extLst>
                <a:ext uri="{FF2B5EF4-FFF2-40B4-BE49-F238E27FC236}">
                  <a16:creationId xmlns:a16="http://schemas.microsoft.com/office/drawing/2014/main" id="{5C3B8F5A-B473-7197-1032-76275C1017DB}"/>
                </a:ext>
              </a:extLst>
            </p:cNvPr>
            <p:cNvSpPr>
              <a:spLocks noChangeAspect="1"/>
            </p:cNvSpPr>
            <p:nvPr userDrawn="1"/>
          </p:nvSpPr>
          <p:spPr>
            <a:xfrm>
              <a:off x="671112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3" name="Rechthoek 182">
              <a:extLst>
                <a:ext uri="{FF2B5EF4-FFF2-40B4-BE49-F238E27FC236}">
                  <a16:creationId xmlns:a16="http://schemas.microsoft.com/office/drawing/2014/main" id="{5F7B2146-63E7-642C-5FAB-5F7726C21F32}"/>
                </a:ext>
              </a:extLst>
            </p:cNvPr>
            <p:cNvSpPr>
              <a:spLocks noChangeAspect="1"/>
            </p:cNvSpPr>
            <p:nvPr userDrawn="1"/>
          </p:nvSpPr>
          <p:spPr>
            <a:xfrm>
              <a:off x="671112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4" name="Rechthoek 183">
              <a:extLst>
                <a:ext uri="{FF2B5EF4-FFF2-40B4-BE49-F238E27FC236}">
                  <a16:creationId xmlns:a16="http://schemas.microsoft.com/office/drawing/2014/main" id="{6B69F0D6-F186-C0D3-35AE-CE964EBF2027}"/>
                </a:ext>
              </a:extLst>
            </p:cNvPr>
            <p:cNvSpPr>
              <a:spLocks noChangeAspect="1"/>
            </p:cNvSpPr>
            <p:nvPr userDrawn="1"/>
          </p:nvSpPr>
          <p:spPr>
            <a:xfrm>
              <a:off x="671112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5" name="Rechthoek 184">
              <a:extLst>
                <a:ext uri="{FF2B5EF4-FFF2-40B4-BE49-F238E27FC236}">
                  <a16:creationId xmlns:a16="http://schemas.microsoft.com/office/drawing/2014/main" id="{ED0CF61B-985F-0A73-5CD7-D97B81AE0CF2}"/>
                </a:ext>
              </a:extLst>
            </p:cNvPr>
            <p:cNvSpPr>
              <a:spLocks noChangeAspect="1"/>
            </p:cNvSpPr>
            <p:nvPr userDrawn="1"/>
          </p:nvSpPr>
          <p:spPr>
            <a:xfrm>
              <a:off x="629028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6" name="Rechthoek 185">
              <a:extLst>
                <a:ext uri="{FF2B5EF4-FFF2-40B4-BE49-F238E27FC236}">
                  <a16:creationId xmlns:a16="http://schemas.microsoft.com/office/drawing/2014/main" id="{5E025DEE-B92E-911A-01D9-8A0DCC864EF0}"/>
                </a:ext>
              </a:extLst>
            </p:cNvPr>
            <p:cNvSpPr>
              <a:spLocks noChangeAspect="1"/>
            </p:cNvSpPr>
            <p:nvPr userDrawn="1"/>
          </p:nvSpPr>
          <p:spPr>
            <a:xfrm>
              <a:off x="629028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7" name="Rechthoek 186">
              <a:extLst>
                <a:ext uri="{FF2B5EF4-FFF2-40B4-BE49-F238E27FC236}">
                  <a16:creationId xmlns:a16="http://schemas.microsoft.com/office/drawing/2014/main" id="{82B7F3EC-2911-5046-6FC5-552230F60C82}"/>
                </a:ext>
              </a:extLst>
            </p:cNvPr>
            <p:cNvSpPr>
              <a:spLocks noChangeAspect="1"/>
            </p:cNvSpPr>
            <p:nvPr userDrawn="1"/>
          </p:nvSpPr>
          <p:spPr>
            <a:xfrm>
              <a:off x="629028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8" name="Rechthoek 187">
              <a:extLst>
                <a:ext uri="{FF2B5EF4-FFF2-40B4-BE49-F238E27FC236}">
                  <a16:creationId xmlns:a16="http://schemas.microsoft.com/office/drawing/2014/main" id="{10D97CD2-9EA4-E823-D356-726A9EFBBF8C}"/>
                </a:ext>
              </a:extLst>
            </p:cNvPr>
            <p:cNvSpPr>
              <a:spLocks noChangeAspect="1"/>
            </p:cNvSpPr>
            <p:nvPr userDrawn="1"/>
          </p:nvSpPr>
          <p:spPr>
            <a:xfrm>
              <a:off x="629028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89" name="Rechthoek 188">
              <a:extLst>
                <a:ext uri="{FF2B5EF4-FFF2-40B4-BE49-F238E27FC236}">
                  <a16:creationId xmlns:a16="http://schemas.microsoft.com/office/drawing/2014/main" id="{454EE4CD-E75D-757D-D5A2-FA4AF2EB627F}"/>
                </a:ext>
              </a:extLst>
            </p:cNvPr>
            <p:cNvSpPr>
              <a:spLocks noChangeAspect="1"/>
            </p:cNvSpPr>
            <p:nvPr userDrawn="1"/>
          </p:nvSpPr>
          <p:spPr>
            <a:xfrm>
              <a:off x="713196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0" name="Rechthoek 189">
              <a:extLst>
                <a:ext uri="{FF2B5EF4-FFF2-40B4-BE49-F238E27FC236}">
                  <a16:creationId xmlns:a16="http://schemas.microsoft.com/office/drawing/2014/main" id="{46BD9F3D-1662-468A-B8CC-81BE034E0DF0}"/>
                </a:ext>
              </a:extLst>
            </p:cNvPr>
            <p:cNvSpPr>
              <a:spLocks noChangeAspect="1"/>
            </p:cNvSpPr>
            <p:nvPr userDrawn="1"/>
          </p:nvSpPr>
          <p:spPr>
            <a:xfrm>
              <a:off x="713196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1" name="Rechthoek 190">
              <a:extLst>
                <a:ext uri="{FF2B5EF4-FFF2-40B4-BE49-F238E27FC236}">
                  <a16:creationId xmlns:a16="http://schemas.microsoft.com/office/drawing/2014/main" id="{BCA380DC-5E76-537E-6973-047359602207}"/>
                </a:ext>
              </a:extLst>
            </p:cNvPr>
            <p:cNvSpPr>
              <a:spLocks noChangeAspect="1"/>
            </p:cNvSpPr>
            <p:nvPr userDrawn="1"/>
          </p:nvSpPr>
          <p:spPr>
            <a:xfrm>
              <a:off x="713196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2" name="Rechthoek 191">
              <a:extLst>
                <a:ext uri="{FF2B5EF4-FFF2-40B4-BE49-F238E27FC236}">
                  <a16:creationId xmlns:a16="http://schemas.microsoft.com/office/drawing/2014/main" id="{7119C878-5ACA-E1FD-1946-046C9A704BA1}"/>
                </a:ext>
              </a:extLst>
            </p:cNvPr>
            <p:cNvSpPr>
              <a:spLocks noChangeAspect="1"/>
            </p:cNvSpPr>
            <p:nvPr userDrawn="1"/>
          </p:nvSpPr>
          <p:spPr>
            <a:xfrm>
              <a:off x="713196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3" name="Rechthoek 192">
              <a:extLst>
                <a:ext uri="{FF2B5EF4-FFF2-40B4-BE49-F238E27FC236}">
                  <a16:creationId xmlns:a16="http://schemas.microsoft.com/office/drawing/2014/main" id="{0A0F2968-6238-3F51-B7E7-CAE6D0276CDE}"/>
                </a:ext>
              </a:extLst>
            </p:cNvPr>
            <p:cNvSpPr>
              <a:spLocks noChangeAspect="1"/>
            </p:cNvSpPr>
            <p:nvPr userDrawn="1"/>
          </p:nvSpPr>
          <p:spPr>
            <a:xfrm>
              <a:off x="755280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4" name="Rechthoek 193">
              <a:extLst>
                <a:ext uri="{FF2B5EF4-FFF2-40B4-BE49-F238E27FC236}">
                  <a16:creationId xmlns:a16="http://schemas.microsoft.com/office/drawing/2014/main" id="{A340B4EB-9279-1315-1D16-50C95117E3CB}"/>
                </a:ext>
              </a:extLst>
            </p:cNvPr>
            <p:cNvSpPr>
              <a:spLocks noChangeAspect="1"/>
            </p:cNvSpPr>
            <p:nvPr userDrawn="1"/>
          </p:nvSpPr>
          <p:spPr>
            <a:xfrm>
              <a:off x="7552800" y="12229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5" name="Rechthoek 194">
              <a:extLst>
                <a:ext uri="{FF2B5EF4-FFF2-40B4-BE49-F238E27FC236}">
                  <a16:creationId xmlns:a16="http://schemas.microsoft.com/office/drawing/2014/main" id="{89AE2083-8417-F9D8-6C3F-605FF65BCF6E}"/>
                </a:ext>
              </a:extLst>
            </p:cNvPr>
            <p:cNvSpPr>
              <a:spLocks noChangeAspect="1"/>
            </p:cNvSpPr>
            <p:nvPr userDrawn="1"/>
          </p:nvSpPr>
          <p:spPr>
            <a:xfrm>
              <a:off x="7552800" y="80208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6" name="Rechthoek 195">
              <a:extLst>
                <a:ext uri="{FF2B5EF4-FFF2-40B4-BE49-F238E27FC236}">
                  <a16:creationId xmlns:a16="http://schemas.microsoft.com/office/drawing/2014/main" id="{BB3102E4-257A-1A19-6E73-EC95052491EE}"/>
                </a:ext>
              </a:extLst>
            </p:cNvPr>
            <p:cNvSpPr>
              <a:spLocks noChangeAspect="1"/>
            </p:cNvSpPr>
            <p:nvPr userDrawn="1"/>
          </p:nvSpPr>
          <p:spPr>
            <a:xfrm>
              <a:off x="755280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8" name="Rechthoek 197">
              <a:extLst>
                <a:ext uri="{FF2B5EF4-FFF2-40B4-BE49-F238E27FC236}">
                  <a16:creationId xmlns:a16="http://schemas.microsoft.com/office/drawing/2014/main" id="{F5D7A1CB-C6B2-8A81-D7E1-AE5774CC6041}"/>
                </a:ext>
              </a:extLst>
            </p:cNvPr>
            <p:cNvSpPr>
              <a:spLocks noChangeAspect="1"/>
            </p:cNvSpPr>
            <p:nvPr userDrawn="1"/>
          </p:nvSpPr>
          <p:spPr>
            <a:xfrm>
              <a:off x="7973640" y="164520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199" name="Stroomdiagram: Verbindingslijn 198">
              <a:extLst>
                <a:ext uri="{FF2B5EF4-FFF2-40B4-BE49-F238E27FC236}">
                  <a16:creationId xmlns:a16="http://schemas.microsoft.com/office/drawing/2014/main" id="{478819AA-7958-6EDA-731E-81FBCE1B82E3}"/>
                </a:ext>
              </a:extLst>
            </p:cNvPr>
            <p:cNvSpPr>
              <a:spLocks noChangeAspect="1"/>
            </p:cNvSpPr>
            <p:nvPr userDrawn="1"/>
          </p:nvSpPr>
          <p:spPr>
            <a:xfrm>
              <a:off x="7950240" y="1197000"/>
              <a:ext cx="100800" cy="1008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0" name="Stroomdiagram: Verbindingslijn 199">
              <a:extLst>
                <a:ext uri="{FF2B5EF4-FFF2-40B4-BE49-F238E27FC236}">
                  <a16:creationId xmlns:a16="http://schemas.microsoft.com/office/drawing/2014/main" id="{ACBAA669-6E74-F6B7-03C4-058ED9BDA807}"/>
                </a:ext>
              </a:extLst>
            </p:cNvPr>
            <p:cNvSpPr>
              <a:spLocks noChangeAspect="1"/>
            </p:cNvSpPr>
            <p:nvPr userDrawn="1"/>
          </p:nvSpPr>
          <p:spPr>
            <a:xfrm>
              <a:off x="7950240" y="776160"/>
              <a:ext cx="100800" cy="100800"/>
            </a:xfrm>
            <a:prstGeom prst="flowChartConnector">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1" name="Rechthoek 200">
              <a:extLst>
                <a:ext uri="{FF2B5EF4-FFF2-40B4-BE49-F238E27FC236}">
                  <a16:creationId xmlns:a16="http://schemas.microsoft.com/office/drawing/2014/main" id="{282F0878-A1C8-C483-9D58-5F9E8F880A63}"/>
                </a:ext>
              </a:extLst>
            </p:cNvPr>
            <p:cNvSpPr>
              <a:spLocks noChangeAspect="1"/>
            </p:cNvSpPr>
            <p:nvPr userDrawn="1"/>
          </p:nvSpPr>
          <p:spPr>
            <a:xfrm>
              <a:off x="7973640" y="38124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2" name="Rechthoek 201">
              <a:extLst>
                <a:ext uri="{FF2B5EF4-FFF2-40B4-BE49-F238E27FC236}">
                  <a16:creationId xmlns:a16="http://schemas.microsoft.com/office/drawing/2014/main" id="{568B89FD-7F06-7A5E-FB00-FCAD336312AF}"/>
                </a:ext>
              </a:extLst>
            </p:cNvPr>
            <p:cNvSpPr>
              <a:spLocks noChangeAspect="1"/>
            </p:cNvSpPr>
            <p:nvPr userDrawn="1"/>
          </p:nvSpPr>
          <p:spPr>
            <a:xfrm>
              <a:off x="544896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3" name="Rechthoek 202">
              <a:extLst>
                <a:ext uri="{FF2B5EF4-FFF2-40B4-BE49-F238E27FC236}">
                  <a16:creationId xmlns:a16="http://schemas.microsoft.com/office/drawing/2014/main" id="{867F5675-212C-9DCC-2451-DEB474E13264}"/>
                </a:ext>
              </a:extLst>
            </p:cNvPr>
            <p:cNvSpPr>
              <a:spLocks noChangeAspect="1"/>
            </p:cNvSpPr>
            <p:nvPr userDrawn="1"/>
          </p:nvSpPr>
          <p:spPr>
            <a:xfrm>
              <a:off x="586980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4" name="Rechthoek 203">
              <a:extLst>
                <a:ext uri="{FF2B5EF4-FFF2-40B4-BE49-F238E27FC236}">
                  <a16:creationId xmlns:a16="http://schemas.microsoft.com/office/drawing/2014/main" id="{AD07343E-1827-0935-44BF-A06CB1340612}"/>
                </a:ext>
              </a:extLst>
            </p:cNvPr>
            <p:cNvSpPr>
              <a:spLocks noChangeAspect="1"/>
            </p:cNvSpPr>
            <p:nvPr userDrawn="1"/>
          </p:nvSpPr>
          <p:spPr>
            <a:xfrm>
              <a:off x="671112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5" name="Rechthoek 204">
              <a:extLst>
                <a:ext uri="{FF2B5EF4-FFF2-40B4-BE49-F238E27FC236}">
                  <a16:creationId xmlns:a16="http://schemas.microsoft.com/office/drawing/2014/main" id="{9DFA3FF6-ECF4-32E7-EBBF-5CD4C0E05BFA}"/>
                </a:ext>
              </a:extLst>
            </p:cNvPr>
            <p:cNvSpPr>
              <a:spLocks noChangeAspect="1"/>
            </p:cNvSpPr>
            <p:nvPr userDrawn="1"/>
          </p:nvSpPr>
          <p:spPr>
            <a:xfrm>
              <a:off x="629028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6" name="Rechthoek 205">
              <a:extLst>
                <a:ext uri="{FF2B5EF4-FFF2-40B4-BE49-F238E27FC236}">
                  <a16:creationId xmlns:a16="http://schemas.microsoft.com/office/drawing/2014/main" id="{C9B811A9-9BA3-1219-DD9E-8DF3CBA4AD83}"/>
                </a:ext>
              </a:extLst>
            </p:cNvPr>
            <p:cNvSpPr>
              <a:spLocks noChangeAspect="1"/>
            </p:cNvSpPr>
            <p:nvPr userDrawn="1"/>
          </p:nvSpPr>
          <p:spPr>
            <a:xfrm>
              <a:off x="713196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7" name="Rechthoek 206">
              <a:extLst>
                <a:ext uri="{FF2B5EF4-FFF2-40B4-BE49-F238E27FC236}">
                  <a16:creationId xmlns:a16="http://schemas.microsoft.com/office/drawing/2014/main" id="{9EB6C041-7BFA-A6C6-9E50-D702B27390D1}"/>
                </a:ext>
              </a:extLst>
            </p:cNvPr>
            <p:cNvSpPr>
              <a:spLocks noChangeAspect="1"/>
            </p:cNvSpPr>
            <p:nvPr userDrawn="1"/>
          </p:nvSpPr>
          <p:spPr>
            <a:xfrm>
              <a:off x="755280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8" name="Rechthoek 207">
              <a:extLst>
                <a:ext uri="{FF2B5EF4-FFF2-40B4-BE49-F238E27FC236}">
                  <a16:creationId xmlns:a16="http://schemas.microsoft.com/office/drawing/2014/main" id="{BA0E4C2F-12C3-49D9-2967-7189FCCC12CE}"/>
                </a:ext>
              </a:extLst>
            </p:cNvPr>
            <p:cNvSpPr>
              <a:spLocks noChangeAspect="1"/>
            </p:cNvSpPr>
            <p:nvPr userDrawn="1"/>
          </p:nvSpPr>
          <p:spPr>
            <a:xfrm>
              <a:off x="7973640" y="2067120"/>
              <a:ext cx="50400" cy="504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09" name="Rechthoek 208">
              <a:extLst>
                <a:ext uri="{FF2B5EF4-FFF2-40B4-BE49-F238E27FC236}">
                  <a16:creationId xmlns:a16="http://schemas.microsoft.com/office/drawing/2014/main" id="{00A76F32-5A66-619A-84F1-D62DA3A1C910}"/>
                </a:ext>
              </a:extLst>
            </p:cNvPr>
            <p:cNvSpPr>
              <a:spLocks noChangeAspect="1"/>
            </p:cNvSpPr>
            <p:nvPr userDrawn="1"/>
          </p:nvSpPr>
          <p:spPr>
            <a:xfrm>
              <a:off x="8394480" y="2067120"/>
              <a:ext cx="51479" cy="5147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0" name="Ovaal 209">
              <a:extLst>
                <a:ext uri="{FF2B5EF4-FFF2-40B4-BE49-F238E27FC236}">
                  <a16:creationId xmlns:a16="http://schemas.microsoft.com/office/drawing/2014/main" id="{51D49E87-B293-DE49-5188-BAE8CE5EE7CE}"/>
                </a:ext>
              </a:extLst>
            </p:cNvPr>
            <p:cNvSpPr>
              <a:spLocks noChangeAspect="1"/>
            </p:cNvSpPr>
            <p:nvPr userDrawn="1"/>
          </p:nvSpPr>
          <p:spPr>
            <a:xfrm>
              <a:off x="8371080" y="1616419"/>
              <a:ext cx="100800" cy="100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1" name="Ovaal 210">
              <a:extLst>
                <a:ext uri="{FF2B5EF4-FFF2-40B4-BE49-F238E27FC236}">
                  <a16:creationId xmlns:a16="http://schemas.microsoft.com/office/drawing/2014/main" id="{EFCA9778-4194-0950-9E51-BB82BC449578}"/>
                </a:ext>
              </a:extLst>
            </p:cNvPr>
            <p:cNvSpPr>
              <a:spLocks noChangeAspect="1"/>
            </p:cNvSpPr>
            <p:nvPr userDrawn="1"/>
          </p:nvSpPr>
          <p:spPr>
            <a:xfrm rot="10800000" flipH="1">
              <a:off x="8345160" y="117108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2" name="Ovaal 211">
              <a:extLst>
                <a:ext uri="{FF2B5EF4-FFF2-40B4-BE49-F238E27FC236}">
                  <a16:creationId xmlns:a16="http://schemas.microsoft.com/office/drawing/2014/main" id="{FF9A01C0-0F5A-B56B-4494-1ECB07B008CF}"/>
                </a:ext>
              </a:extLst>
            </p:cNvPr>
            <p:cNvSpPr>
              <a:spLocks noChangeAspect="1"/>
            </p:cNvSpPr>
            <p:nvPr userDrawn="1"/>
          </p:nvSpPr>
          <p:spPr>
            <a:xfrm rot="10800000" flipH="1">
              <a:off x="8345160" y="75024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3" name="Ovaal 212">
              <a:extLst>
                <a:ext uri="{FF2B5EF4-FFF2-40B4-BE49-F238E27FC236}">
                  <a16:creationId xmlns:a16="http://schemas.microsoft.com/office/drawing/2014/main" id="{A9E8D8F9-8267-6318-7CD8-67B2C9A5AB34}"/>
                </a:ext>
              </a:extLst>
            </p:cNvPr>
            <p:cNvSpPr>
              <a:spLocks noChangeAspect="1"/>
            </p:cNvSpPr>
            <p:nvPr userDrawn="1"/>
          </p:nvSpPr>
          <p:spPr>
            <a:xfrm rot="10800000" flipH="1">
              <a:off x="8371080" y="355320"/>
              <a:ext cx="100800" cy="100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14" name="Ovaal 213">
              <a:extLst>
                <a:ext uri="{FF2B5EF4-FFF2-40B4-BE49-F238E27FC236}">
                  <a16:creationId xmlns:a16="http://schemas.microsoft.com/office/drawing/2014/main" id="{E614C97B-63A5-516E-5F1A-2A66D3D3A196}"/>
                </a:ext>
              </a:extLst>
            </p:cNvPr>
            <p:cNvSpPr>
              <a:spLocks noChangeAspect="1"/>
            </p:cNvSpPr>
            <p:nvPr userDrawn="1"/>
          </p:nvSpPr>
          <p:spPr>
            <a:xfrm rot="10800000" flipH="1">
              <a:off x="8791920" y="2041200"/>
              <a:ext cx="102240" cy="1022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5" name="Ovaal 224">
              <a:extLst>
                <a:ext uri="{FF2B5EF4-FFF2-40B4-BE49-F238E27FC236}">
                  <a16:creationId xmlns:a16="http://schemas.microsoft.com/office/drawing/2014/main" id="{E8D9174F-F6BB-CA54-E79A-908F3B3E2EDE}"/>
                </a:ext>
              </a:extLst>
            </p:cNvPr>
            <p:cNvSpPr>
              <a:spLocks noChangeAspect="1"/>
            </p:cNvSpPr>
            <p:nvPr userDrawn="1"/>
          </p:nvSpPr>
          <p:spPr>
            <a:xfrm rot="10800000" flipH="1">
              <a:off x="9160920" y="30348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6" name="Ovaal 225">
              <a:extLst>
                <a:ext uri="{FF2B5EF4-FFF2-40B4-BE49-F238E27FC236}">
                  <a16:creationId xmlns:a16="http://schemas.microsoft.com/office/drawing/2014/main" id="{57C3F7E9-01F6-FE79-E6BF-95EC56640C43}"/>
                </a:ext>
              </a:extLst>
            </p:cNvPr>
            <p:cNvSpPr>
              <a:spLocks noChangeAspect="1"/>
            </p:cNvSpPr>
            <p:nvPr userDrawn="1"/>
          </p:nvSpPr>
          <p:spPr>
            <a:xfrm rot="10800000" flipH="1">
              <a:off x="9581760" y="198936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7" name="Ovaal 226">
              <a:extLst>
                <a:ext uri="{FF2B5EF4-FFF2-40B4-BE49-F238E27FC236}">
                  <a16:creationId xmlns:a16="http://schemas.microsoft.com/office/drawing/2014/main" id="{92909B24-05DB-C04B-0EB3-5DB429DFB437}"/>
                </a:ext>
              </a:extLst>
            </p:cNvPr>
            <p:cNvSpPr>
              <a:spLocks noChangeAspect="1"/>
            </p:cNvSpPr>
            <p:nvPr userDrawn="1"/>
          </p:nvSpPr>
          <p:spPr>
            <a:xfrm rot="10800000" flipH="1">
              <a:off x="9555840" y="1541520"/>
              <a:ext cx="257759"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8" name="Ovaal 227">
              <a:extLst>
                <a:ext uri="{FF2B5EF4-FFF2-40B4-BE49-F238E27FC236}">
                  <a16:creationId xmlns:a16="http://schemas.microsoft.com/office/drawing/2014/main" id="{2AEA63A5-02A8-CB20-1B91-32B06A8C2F7F}"/>
                </a:ext>
              </a:extLst>
            </p:cNvPr>
            <p:cNvSpPr>
              <a:spLocks noChangeAspect="1"/>
            </p:cNvSpPr>
            <p:nvPr userDrawn="1"/>
          </p:nvSpPr>
          <p:spPr>
            <a:xfrm rot="10800000" flipH="1">
              <a:off x="9528885" y="109332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29" name="Ovaal 228">
              <a:extLst>
                <a:ext uri="{FF2B5EF4-FFF2-40B4-BE49-F238E27FC236}">
                  <a16:creationId xmlns:a16="http://schemas.microsoft.com/office/drawing/2014/main" id="{1EC805CB-FE1B-74C1-4024-09D1323882FA}"/>
                </a:ext>
              </a:extLst>
            </p:cNvPr>
            <p:cNvSpPr>
              <a:spLocks noChangeAspect="1"/>
            </p:cNvSpPr>
            <p:nvPr userDrawn="1"/>
          </p:nvSpPr>
          <p:spPr>
            <a:xfrm rot="10800000" flipH="1">
              <a:off x="9528885" y="67248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0" name="Ovaal 229">
              <a:extLst>
                <a:ext uri="{FF2B5EF4-FFF2-40B4-BE49-F238E27FC236}">
                  <a16:creationId xmlns:a16="http://schemas.microsoft.com/office/drawing/2014/main" id="{9ECC836C-8201-5D30-8ECA-D7A3EA0F62D6}"/>
                </a:ext>
              </a:extLst>
            </p:cNvPr>
            <p:cNvSpPr>
              <a:spLocks noChangeAspect="1"/>
            </p:cNvSpPr>
            <p:nvPr userDrawn="1"/>
          </p:nvSpPr>
          <p:spPr>
            <a:xfrm rot="10800000" flipH="1">
              <a:off x="9554805" y="277560"/>
              <a:ext cx="257759"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1" name="Ovaal 230">
              <a:extLst>
                <a:ext uri="{FF2B5EF4-FFF2-40B4-BE49-F238E27FC236}">
                  <a16:creationId xmlns:a16="http://schemas.microsoft.com/office/drawing/2014/main" id="{48C2C95C-CE5C-0075-3648-C36F33DC1654}"/>
                </a:ext>
              </a:extLst>
            </p:cNvPr>
            <p:cNvSpPr>
              <a:spLocks noChangeAspect="1"/>
            </p:cNvSpPr>
            <p:nvPr userDrawn="1"/>
          </p:nvSpPr>
          <p:spPr>
            <a:xfrm rot="10800000" flipH="1">
              <a:off x="9976680" y="19634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2" name="Ovaal 231">
              <a:extLst>
                <a:ext uri="{FF2B5EF4-FFF2-40B4-BE49-F238E27FC236}">
                  <a16:creationId xmlns:a16="http://schemas.microsoft.com/office/drawing/2014/main" id="{1A03276E-381C-EAC2-3EFE-15D491EEF431}"/>
                </a:ext>
              </a:extLst>
            </p:cNvPr>
            <p:cNvSpPr>
              <a:spLocks noChangeAspect="1"/>
            </p:cNvSpPr>
            <p:nvPr userDrawn="1"/>
          </p:nvSpPr>
          <p:spPr>
            <a:xfrm rot="10800000" flipH="1">
              <a:off x="9951840" y="151560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3" name="Ovaal 232">
              <a:extLst>
                <a:ext uri="{FF2B5EF4-FFF2-40B4-BE49-F238E27FC236}">
                  <a16:creationId xmlns:a16="http://schemas.microsoft.com/office/drawing/2014/main" id="{44AE5903-558C-829A-7BE2-DF98C69EF076}"/>
                </a:ext>
              </a:extLst>
            </p:cNvPr>
            <p:cNvSpPr>
              <a:spLocks noChangeAspect="1"/>
            </p:cNvSpPr>
            <p:nvPr userDrawn="1"/>
          </p:nvSpPr>
          <p:spPr>
            <a:xfrm rot="10800000" flipH="1">
              <a:off x="9927360" y="1067400"/>
              <a:ext cx="361800"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4" name="Ovaal 233">
              <a:extLst>
                <a:ext uri="{FF2B5EF4-FFF2-40B4-BE49-F238E27FC236}">
                  <a16:creationId xmlns:a16="http://schemas.microsoft.com/office/drawing/2014/main" id="{CDE20B37-E4FE-979E-41F6-C0BBF4C661B5}"/>
                </a:ext>
              </a:extLst>
            </p:cNvPr>
            <p:cNvSpPr>
              <a:spLocks noChangeAspect="1"/>
            </p:cNvSpPr>
            <p:nvPr userDrawn="1"/>
          </p:nvSpPr>
          <p:spPr>
            <a:xfrm rot="10800000" flipH="1">
              <a:off x="9927360" y="646560"/>
              <a:ext cx="361800"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5" name="Ovaal 234">
              <a:extLst>
                <a:ext uri="{FF2B5EF4-FFF2-40B4-BE49-F238E27FC236}">
                  <a16:creationId xmlns:a16="http://schemas.microsoft.com/office/drawing/2014/main" id="{AA46BEBF-FBE6-89F0-64F4-ECB327346820}"/>
                </a:ext>
              </a:extLst>
            </p:cNvPr>
            <p:cNvSpPr>
              <a:spLocks noChangeAspect="1"/>
            </p:cNvSpPr>
            <p:nvPr userDrawn="1"/>
          </p:nvSpPr>
          <p:spPr>
            <a:xfrm rot="10800000" flipH="1">
              <a:off x="9953280" y="25056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6" name="Ovaal 235">
              <a:extLst>
                <a:ext uri="{FF2B5EF4-FFF2-40B4-BE49-F238E27FC236}">
                  <a16:creationId xmlns:a16="http://schemas.microsoft.com/office/drawing/2014/main" id="{C3A505D5-5268-D5DF-8288-2A65E4F3F32C}"/>
                </a:ext>
              </a:extLst>
            </p:cNvPr>
            <p:cNvSpPr>
              <a:spLocks noChangeAspect="1"/>
            </p:cNvSpPr>
            <p:nvPr userDrawn="1"/>
          </p:nvSpPr>
          <p:spPr>
            <a:xfrm rot="10637389" flipH="1">
              <a:off x="10392120" y="27756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7" name="Ovaal 236">
              <a:extLst>
                <a:ext uri="{FF2B5EF4-FFF2-40B4-BE49-F238E27FC236}">
                  <a16:creationId xmlns:a16="http://schemas.microsoft.com/office/drawing/2014/main" id="{433ECBBD-0796-7E52-9687-295E0C39DB99}"/>
                </a:ext>
              </a:extLst>
            </p:cNvPr>
            <p:cNvSpPr>
              <a:spLocks noChangeAspect="1"/>
            </p:cNvSpPr>
            <p:nvPr userDrawn="1"/>
          </p:nvSpPr>
          <p:spPr>
            <a:xfrm rot="10637389" flipH="1">
              <a:off x="10375560" y="67248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8" name="Ovaal 237">
              <a:extLst>
                <a:ext uri="{FF2B5EF4-FFF2-40B4-BE49-F238E27FC236}">
                  <a16:creationId xmlns:a16="http://schemas.microsoft.com/office/drawing/2014/main" id="{E302B547-97F4-A8BE-915E-B1E6263B4750}"/>
                </a:ext>
              </a:extLst>
            </p:cNvPr>
            <p:cNvSpPr>
              <a:spLocks noChangeAspect="1"/>
            </p:cNvSpPr>
            <p:nvPr userDrawn="1"/>
          </p:nvSpPr>
          <p:spPr>
            <a:xfrm rot="10637389" flipH="1">
              <a:off x="10375560" y="109332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39" name="Ovaal 238">
              <a:extLst>
                <a:ext uri="{FF2B5EF4-FFF2-40B4-BE49-F238E27FC236}">
                  <a16:creationId xmlns:a16="http://schemas.microsoft.com/office/drawing/2014/main" id="{FC802748-07B0-29EA-7064-2DFA173F08B1}"/>
                </a:ext>
              </a:extLst>
            </p:cNvPr>
            <p:cNvSpPr>
              <a:spLocks noChangeAspect="1"/>
            </p:cNvSpPr>
            <p:nvPr userDrawn="1"/>
          </p:nvSpPr>
          <p:spPr>
            <a:xfrm rot="10637389" flipH="1">
              <a:off x="10348200" y="1489680"/>
              <a:ext cx="361800"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0" name="Ovaal 239">
              <a:extLst>
                <a:ext uri="{FF2B5EF4-FFF2-40B4-BE49-F238E27FC236}">
                  <a16:creationId xmlns:a16="http://schemas.microsoft.com/office/drawing/2014/main" id="{42E46B6A-4301-86C1-83C5-D532DF2CA532}"/>
                </a:ext>
              </a:extLst>
            </p:cNvPr>
            <p:cNvSpPr>
              <a:spLocks noChangeAspect="1"/>
            </p:cNvSpPr>
            <p:nvPr userDrawn="1"/>
          </p:nvSpPr>
          <p:spPr>
            <a:xfrm rot="10637389" flipH="1">
              <a:off x="10372680" y="1937520"/>
              <a:ext cx="309599"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2" name="Ovaal 241">
              <a:extLst>
                <a:ext uri="{FF2B5EF4-FFF2-40B4-BE49-F238E27FC236}">
                  <a16:creationId xmlns:a16="http://schemas.microsoft.com/office/drawing/2014/main" id="{E4F50C45-9842-4DA7-962A-A81069C8BFD3}"/>
                </a:ext>
              </a:extLst>
            </p:cNvPr>
            <p:cNvSpPr>
              <a:spLocks noChangeAspect="1"/>
            </p:cNvSpPr>
            <p:nvPr userDrawn="1"/>
          </p:nvSpPr>
          <p:spPr>
            <a:xfrm rot="10637389" flipH="1">
              <a:off x="10838520" y="303480"/>
              <a:ext cx="205920"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3" name="Ovaal 242">
              <a:extLst>
                <a:ext uri="{FF2B5EF4-FFF2-40B4-BE49-F238E27FC236}">
                  <a16:creationId xmlns:a16="http://schemas.microsoft.com/office/drawing/2014/main" id="{08B043DA-EC91-C501-A2C5-54A80AD55EE5}"/>
                </a:ext>
              </a:extLst>
            </p:cNvPr>
            <p:cNvSpPr>
              <a:spLocks noChangeAspect="1"/>
            </p:cNvSpPr>
            <p:nvPr userDrawn="1"/>
          </p:nvSpPr>
          <p:spPr>
            <a:xfrm rot="10637389" flipH="1">
              <a:off x="10823400" y="698400"/>
              <a:ext cx="257759"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4" name="Ovaal 243">
              <a:extLst>
                <a:ext uri="{FF2B5EF4-FFF2-40B4-BE49-F238E27FC236}">
                  <a16:creationId xmlns:a16="http://schemas.microsoft.com/office/drawing/2014/main" id="{4C59D028-357F-3C59-B90F-D3B76AC6376E}"/>
                </a:ext>
              </a:extLst>
            </p:cNvPr>
            <p:cNvSpPr>
              <a:spLocks noChangeAspect="1"/>
            </p:cNvSpPr>
            <p:nvPr userDrawn="1"/>
          </p:nvSpPr>
          <p:spPr>
            <a:xfrm rot="10637389" flipH="1">
              <a:off x="10823400" y="11192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5" name="Ovaal 244">
              <a:extLst>
                <a:ext uri="{FF2B5EF4-FFF2-40B4-BE49-F238E27FC236}">
                  <a16:creationId xmlns:a16="http://schemas.microsoft.com/office/drawing/2014/main" id="{2554471D-C590-C135-E202-59A4D2E41E7C}"/>
                </a:ext>
              </a:extLst>
            </p:cNvPr>
            <p:cNvSpPr>
              <a:spLocks noChangeAspect="1"/>
            </p:cNvSpPr>
            <p:nvPr userDrawn="1"/>
          </p:nvSpPr>
          <p:spPr>
            <a:xfrm rot="10637389" flipH="1">
              <a:off x="10796040" y="1515600"/>
              <a:ext cx="309600" cy="3096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6" name="Ovaal 245">
              <a:extLst>
                <a:ext uri="{FF2B5EF4-FFF2-40B4-BE49-F238E27FC236}">
                  <a16:creationId xmlns:a16="http://schemas.microsoft.com/office/drawing/2014/main" id="{5F8949BB-7CDF-89F4-4187-3FBFC3AA2F4E}"/>
                </a:ext>
              </a:extLst>
            </p:cNvPr>
            <p:cNvSpPr>
              <a:spLocks noChangeAspect="1"/>
            </p:cNvSpPr>
            <p:nvPr userDrawn="1"/>
          </p:nvSpPr>
          <p:spPr>
            <a:xfrm rot="10637389" flipH="1">
              <a:off x="10768320" y="1911600"/>
              <a:ext cx="361799" cy="3618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7" name="Ovaal 246">
              <a:extLst>
                <a:ext uri="{FF2B5EF4-FFF2-40B4-BE49-F238E27FC236}">
                  <a16:creationId xmlns:a16="http://schemas.microsoft.com/office/drawing/2014/main" id="{456EB431-2317-756C-6442-8330EA9378BB}"/>
                </a:ext>
              </a:extLst>
            </p:cNvPr>
            <p:cNvSpPr>
              <a:spLocks noChangeAspect="1"/>
            </p:cNvSpPr>
            <p:nvPr userDrawn="1"/>
          </p:nvSpPr>
          <p:spPr>
            <a:xfrm>
              <a:off x="11285280" y="32940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8" name="Ovaal 247">
              <a:extLst>
                <a:ext uri="{FF2B5EF4-FFF2-40B4-BE49-F238E27FC236}">
                  <a16:creationId xmlns:a16="http://schemas.microsoft.com/office/drawing/2014/main" id="{E32B2D5C-6FF4-F6DF-D2DC-3FE4BDC2550A}"/>
                </a:ext>
              </a:extLst>
            </p:cNvPr>
            <p:cNvSpPr>
              <a:spLocks noChangeAspect="1"/>
            </p:cNvSpPr>
            <p:nvPr userDrawn="1"/>
          </p:nvSpPr>
          <p:spPr>
            <a:xfrm flipH="1">
              <a:off x="11664360" y="1963440"/>
              <a:ext cx="257760" cy="25776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49" name="Ovaal 248">
              <a:extLst>
                <a:ext uri="{FF2B5EF4-FFF2-40B4-BE49-F238E27FC236}">
                  <a16:creationId xmlns:a16="http://schemas.microsoft.com/office/drawing/2014/main" id="{B2F0D205-FB13-A3E3-DAC0-9953F11DFCFE}"/>
                </a:ext>
              </a:extLst>
            </p:cNvPr>
            <p:cNvSpPr>
              <a:spLocks noChangeAspect="1"/>
            </p:cNvSpPr>
            <p:nvPr userDrawn="1"/>
          </p:nvSpPr>
          <p:spPr>
            <a:xfrm flipH="1">
              <a:off x="11732040" y="355320"/>
              <a:ext cx="102240" cy="10224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50" name="Ovaal 249">
              <a:extLst>
                <a:ext uri="{FF2B5EF4-FFF2-40B4-BE49-F238E27FC236}">
                  <a16:creationId xmlns:a16="http://schemas.microsoft.com/office/drawing/2014/main" id="{1E658657-5118-02B3-4C20-DCF40790A11C}"/>
                </a:ext>
              </a:extLst>
            </p:cNvPr>
            <p:cNvSpPr>
              <a:spLocks noChangeAspect="1"/>
            </p:cNvSpPr>
            <p:nvPr userDrawn="1"/>
          </p:nvSpPr>
          <p:spPr>
            <a:xfrm>
              <a:off x="11716920" y="117108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51" name="Ovaal 250">
              <a:extLst>
                <a:ext uri="{FF2B5EF4-FFF2-40B4-BE49-F238E27FC236}">
                  <a16:creationId xmlns:a16="http://schemas.microsoft.com/office/drawing/2014/main" id="{7EA9AFFB-77BD-8EC2-9367-2C4BE8624D68}"/>
                </a:ext>
              </a:extLst>
            </p:cNvPr>
            <p:cNvSpPr>
              <a:spLocks noChangeAspect="1"/>
            </p:cNvSpPr>
            <p:nvPr userDrawn="1"/>
          </p:nvSpPr>
          <p:spPr>
            <a:xfrm>
              <a:off x="11691000" y="1567440"/>
              <a:ext cx="205919" cy="20592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sp>
          <p:nvSpPr>
            <p:cNvPr id="252" name="Ovaal 251">
              <a:extLst>
                <a:ext uri="{FF2B5EF4-FFF2-40B4-BE49-F238E27FC236}">
                  <a16:creationId xmlns:a16="http://schemas.microsoft.com/office/drawing/2014/main" id="{AD6C3AF5-E428-4B06-3D1B-7171F540D6C7}"/>
                </a:ext>
              </a:extLst>
            </p:cNvPr>
            <p:cNvSpPr>
              <a:spLocks noChangeAspect="1"/>
            </p:cNvSpPr>
            <p:nvPr userDrawn="1"/>
          </p:nvSpPr>
          <p:spPr>
            <a:xfrm>
              <a:off x="11716920" y="750240"/>
              <a:ext cx="154080" cy="154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noProof="0"/>
            </a:p>
          </p:txBody>
        </p:sp>
      </p:grpSp>
    </p:spTree>
    <p:extLst>
      <p:ext uri="{BB962C8B-B14F-4D97-AF65-F5344CB8AC3E}">
        <p14:creationId xmlns:p14="http://schemas.microsoft.com/office/powerpoint/2010/main" val="2253799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689BCB2-57D4-B9BD-FF98-26104A1FBD57}"/>
              </a:ext>
            </a:extLst>
          </p:cNvPr>
          <p:cNvSpPr>
            <a:spLocks noGrp="1"/>
          </p:cNvSpPr>
          <p:nvPr>
            <p:ph type="title"/>
          </p:nvPr>
        </p:nvSpPr>
        <p:spPr>
          <a:xfrm>
            <a:off x="360000" y="345600"/>
            <a:ext cx="11484000" cy="1260000"/>
          </a:xfrm>
          <a:prstGeom prst="rect">
            <a:avLst/>
          </a:prstGeom>
        </p:spPr>
        <p:txBody>
          <a:bodyPr vert="horz" lIns="0" tIns="0" rIns="0" bIns="0" rtlCol="0" anchor="t" anchorCtr="0">
            <a:noAutofit/>
          </a:bodyPr>
          <a:lstStyle/>
          <a:p>
            <a:r>
              <a:rPr lang="de-DE" noProof="0" err="1"/>
              <a:t>Klik</a:t>
            </a:r>
            <a:r>
              <a:rPr lang="de-DE" noProof="0"/>
              <a:t> </a:t>
            </a:r>
            <a:r>
              <a:rPr lang="de-DE" noProof="0" err="1"/>
              <a:t>om</a:t>
            </a:r>
            <a:r>
              <a:rPr lang="de-DE" noProof="0"/>
              <a:t> </a:t>
            </a:r>
            <a:r>
              <a:rPr lang="de-DE" noProof="0" err="1"/>
              <a:t>stijl</a:t>
            </a:r>
            <a:r>
              <a:rPr lang="de-DE" noProof="0"/>
              <a:t> </a:t>
            </a:r>
            <a:r>
              <a:rPr lang="de-DE" noProof="0" err="1"/>
              <a:t>te</a:t>
            </a:r>
            <a:r>
              <a:rPr lang="de-DE" noProof="0"/>
              <a:t> </a:t>
            </a:r>
            <a:r>
              <a:rPr lang="de-DE" noProof="0" err="1"/>
              <a:t>bewerken</a:t>
            </a:r>
            <a:endParaRPr lang="de-DE" noProof="0"/>
          </a:p>
        </p:txBody>
      </p:sp>
      <p:sp>
        <p:nvSpPr>
          <p:cNvPr id="5" name="Tijdelijke aanduiding voor voettekst 4">
            <a:extLst>
              <a:ext uri="{FF2B5EF4-FFF2-40B4-BE49-F238E27FC236}">
                <a16:creationId xmlns:a16="http://schemas.microsoft.com/office/drawing/2014/main" id="{085EA523-ECC0-EF50-0215-E290943759E9}"/>
              </a:ext>
            </a:extLst>
          </p:cNvPr>
          <p:cNvSpPr>
            <a:spLocks noGrp="1"/>
          </p:cNvSpPr>
          <p:nvPr>
            <p:ph type="ftr" sz="quarter" idx="3"/>
          </p:nvPr>
        </p:nvSpPr>
        <p:spPr>
          <a:xfrm>
            <a:off x="748800" y="6350400"/>
            <a:ext cx="4320000" cy="180000"/>
          </a:xfrm>
          <a:prstGeom prst="rect">
            <a:avLst/>
          </a:prstGeom>
        </p:spPr>
        <p:txBody>
          <a:bodyPr vert="horz" lIns="0" tIns="0" rIns="0" bIns="0" rtlCol="0" anchor="ctr"/>
          <a:lstStyle>
            <a:lvl1pPr algn="l">
              <a:defRPr sz="1000">
                <a:solidFill>
                  <a:srgbClr val="505050"/>
                </a:solidFill>
                <a:latin typeface="Arial" panose="020B0604020202020204" pitchFamily="34" charset="0"/>
                <a:cs typeface="Arial" panose="020B0604020202020204" pitchFamily="34" charset="0"/>
              </a:defRPr>
            </a:lvl1pPr>
          </a:lstStyle>
          <a:p>
            <a:endParaRPr lang="de-DE" noProof="0"/>
          </a:p>
        </p:txBody>
      </p:sp>
      <p:sp>
        <p:nvSpPr>
          <p:cNvPr id="6" name="Tijdelijke aanduiding voor dianummer 5">
            <a:extLst>
              <a:ext uri="{FF2B5EF4-FFF2-40B4-BE49-F238E27FC236}">
                <a16:creationId xmlns:a16="http://schemas.microsoft.com/office/drawing/2014/main" id="{C8FBA49D-151A-47E3-BB0E-26091699AAAC}"/>
              </a:ext>
            </a:extLst>
          </p:cNvPr>
          <p:cNvSpPr>
            <a:spLocks noGrp="1"/>
          </p:cNvSpPr>
          <p:nvPr>
            <p:ph type="sldNum" sz="quarter" idx="4"/>
          </p:nvPr>
        </p:nvSpPr>
        <p:spPr>
          <a:xfrm>
            <a:off x="360000" y="6343200"/>
            <a:ext cx="324000" cy="180000"/>
          </a:xfrm>
          <a:prstGeom prst="rect">
            <a:avLst/>
          </a:prstGeom>
        </p:spPr>
        <p:txBody>
          <a:bodyPr vert="horz" lIns="0" tIns="0" rIns="0" bIns="0" rtlCol="0" anchor="ctr"/>
          <a:lstStyle>
            <a:lvl1pPr algn="l">
              <a:defRPr sz="1000" b="1">
                <a:solidFill>
                  <a:srgbClr val="505050"/>
                </a:solidFill>
                <a:latin typeface="Arial" panose="020B0604020202020204" pitchFamily="34" charset="0"/>
                <a:cs typeface="Arial" panose="020B0604020202020204" pitchFamily="34" charset="0"/>
              </a:defRPr>
            </a:lvl1pPr>
          </a:lstStyle>
          <a:p>
            <a:fld id="{057DCEDD-7D76-4ADF-94EC-D461197592DE}" type="slidenum">
              <a:rPr lang="de-DE" noProof="0" smtClean="0"/>
              <a:pPr/>
              <a:t>‹Nr.›</a:t>
            </a:fld>
            <a:endParaRPr lang="de-DE" noProof="0"/>
          </a:p>
        </p:txBody>
      </p:sp>
      <p:pic>
        <p:nvPicPr>
          <p:cNvPr id="14" name="Afbeelding 13" descr="Afbeelding met Graphics, Lettertype, grafische vormgeving, logo&#10;&#10;Automatisch gegenereerde beschrijving">
            <a:extLst>
              <a:ext uri="{FF2B5EF4-FFF2-40B4-BE49-F238E27FC236}">
                <a16:creationId xmlns:a16="http://schemas.microsoft.com/office/drawing/2014/main" id="{F5314EE9-9A94-B93D-BDE8-4AE12AD09986}"/>
              </a:ext>
            </a:extLst>
          </p:cNvPr>
          <p:cNvPicPr>
            <a:picLocks noChangeAspect="1"/>
          </p:cNvPicPr>
          <p:nvPr userDrawn="1"/>
        </p:nvPicPr>
        <p:blipFill>
          <a:blip r:embed="rId40"/>
          <a:stretch>
            <a:fillRect/>
          </a:stretch>
        </p:blipFill>
        <p:spPr>
          <a:xfrm>
            <a:off x="10544400" y="6238800"/>
            <a:ext cx="1270430" cy="241200"/>
          </a:xfrm>
          <a:prstGeom prst="rect">
            <a:avLst/>
          </a:prstGeom>
        </p:spPr>
      </p:pic>
      <p:sp>
        <p:nvSpPr>
          <p:cNvPr id="7" name="Tijdelijke aanduiding voor tekst 6">
            <a:extLst>
              <a:ext uri="{FF2B5EF4-FFF2-40B4-BE49-F238E27FC236}">
                <a16:creationId xmlns:a16="http://schemas.microsoft.com/office/drawing/2014/main" id="{5FA545BD-B5E1-3EE4-3D26-667973CA604B}"/>
              </a:ext>
            </a:extLst>
          </p:cNvPr>
          <p:cNvSpPr>
            <a:spLocks noGrp="1"/>
          </p:cNvSpPr>
          <p:nvPr>
            <p:ph type="body" idx="1"/>
          </p:nvPr>
        </p:nvSpPr>
        <p:spPr>
          <a:xfrm>
            <a:off x="360000" y="1825625"/>
            <a:ext cx="11484000" cy="3895200"/>
          </a:xfrm>
          <a:prstGeom prst="rect">
            <a:avLst/>
          </a:prstGeom>
        </p:spPr>
        <p:txBody>
          <a:bodyPr vert="horz" lIns="0" tIns="0" rIns="0" bIns="0" rtlCol="0">
            <a:normAutofit/>
          </a:bodyPr>
          <a:lstStyle/>
          <a:p>
            <a:pPr lvl="0"/>
            <a:r>
              <a:rPr lang="de-DE" noProof="0" err="1"/>
              <a:t>Klikken</a:t>
            </a:r>
            <a:r>
              <a:rPr lang="de-DE" noProof="0"/>
              <a:t> </a:t>
            </a:r>
            <a:r>
              <a:rPr lang="de-DE" noProof="0" err="1"/>
              <a:t>om</a:t>
            </a:r>
            <a:r>
              <a:rPr lang="de-DE" noProof="0"/>
              <a:t> de </a:t>
            </a:r>
            <a:r>
              <a:rPr lang="de-DE" noProof="0" err="1"/>
              <a:t>tekststijl</a:t>
            </a:r>
            <a:r>
              <a:rPr lang="de-DE" noProof="0"/>
              <a:t> van </a:t>
            </a:r>
            <a:r>
              <a:rPr lang="de-DE" noProof="0" err="1"/>
              <a:t>het</a:t>
            </a:r>
            <a:r>
              <a:rPr lang="de-DE" noProof="0"/>
              <a:t> </a:t>
            </a:r>
            <a:r>
              <a:rPr lang="de-DE" noProof="0" err="1"/>
              <a:t>model</a:t>
            </a:r>
            <a:r>
              <a:rPr lang="de-DE" noProof="0"/>
              <a:t> </a:t>
            </a:r>
            <a:r>
              <a:rPr lang="de-DE" noProof="0" err="1"/>
              <a:t>te</a:t>
            </a:r>
            <a:r>
              <a:rPr lang="de-DE" noProof="0"/>
              <a:t> </a:t>
            </a:r>
            <a:r>
              <a:rPr lang="de-DE" noProof="0" err="1"/>
              <a:t>bewerken</a:t>
            </a:r>
            <a:endParaRPr lang="de-DE" noProof="0"/>
          </a:p>
          <a:p>
            <a:pPr lvl="1"/>
            <a:r>
              <a:rPr lang="de-DE" noProof="0"/>
              <a:t>Tweede </a:t>
            </a:r>
            <a:r>
              <a:rPr lang="de-DE" noProof="0" err="1"/>
              <a:t>niveau</a:t>
            </a:r>
            <a:endParaRPr lang="de-DE" noProof="0"/>
          </a:p>
          <a:p>
            <a:pPr lvl="2"/>
            <a:r>
              <a:rPr lang="de-DE" noProof="0" err="1"/>
              <a:t>Derde</a:t>
            </a:r>
            <a:r>
              <a:rPr lang="de-DE" noProof="0"/>
              <a:t> </a:t>
            </a:r>
            <a:r>
              <a:rPr lang="de-DE" noProof="0" err="1"/>
              <a:t>niveau</a:t>
            </a:r>
            <a:endParaRPr lang="de-DE" noProof="0"/>
          </a:p>
          <a:p>
            <a:pPr lvl="3"/>
            <a:r>
              <a:rPr lang="de-DE" noProof="0" err="1"/>
              <a:t>Vierde</a:t>
            </a:r>
            <a:r>
              <a:rPr lang="de-DE" noProof="0"/>
              <a:t> </a:t>
            </a:r>
            <a:r>
              <a:rPr lang="de-DE" noProof="0" err="1"/>
              <a:t>niveau</a:t>
            </a:r>
            <a:endParaRPr lang="de-DE" noProof="0"/>
          </a:p>
          <a:p>
            <a:pPr lvl="4"/>
            <a:r>
              <a:rPr lang="de-DE" noProof="0" err="1"/>
              <a:t>Vijfde</a:t>
            </a:r>
            <a:r>
              <a:rPr lang="de-DE" noProof="0"/>
              <a:t> </a:t>
            </a:r>
            <a:r>
              <a:rPr lang="de-DE" noProof="0" err="1"/>
              <a:t>niveau</a:t>
            </a:r>
            <a:endParaRPr lang="de-DE" noProof="0"/>
          </a:p>
        </p:txBody>
      </p:sp>
    </p:spTree>
    <p:extLst>
      <p:ext uri="{BB962C8B-B14F-4D97-AF65-F5344CB8AC3E}">
        <p14:creationId xmlns:p14="http://schemas.microsoft.com/office/powerpoint/2010/main" val="3755194285"/>
      </p:ext>
    </p:extLst>
  </p:cSld>
  <p:clrMap bg1="lt1" tx1="dk1" bg2="lt2" tx2="dk2" accent1="accent1" accent2="accent2" accent3="accent3" accent4="accent4" accent5="accent5" accent6="accent6" hlink="hlink" folHlink="folHlink"/>
  <p:sldLayoutIdLst>
    <p:sldLayoutId id="2147483775" r:id="rId1"/>
    <p:sldLayoutId id="2147483786" r:id="rId2"/>
    <p:sldLayoutId id="2147483821" r:id="rId3"/>
    <p:sldLayoutId id="2147483822" r:id="rId4"/>
    <p:sldLayoutId id="2147483823" r:id="rId5"/>
    <p:sldLayoutId id="2147483787" r:id="rId6"/>
    <p:sldLayoutId id="2147483824" r:id="rId7"/>
    <p:sldLayoutId id="2147483788" r:id="rId8"/>
    <p:sldLayoutId id="2147483813" r:id="rId9"/>
    <p:sldLayoutId id="2147483814" r:id="rId10"/>
    <p:sldLayoutId id="2147483815" r:id="rId11"/>
    <p:sldLayoutId id="2147483790" r:id="rId12"/>
    <p:sldLayoutId id="2147483811" r:id="rId13"/>
    <p:sldLayoutId id="2147483812" r:id="rId14"/>
    <p:sldLayoutId id="2147483810" r:id="rId15"/>
    <p:sldLayoutId id="2147483809" r:id="rId16"/>
    <p:sldLayoutId id="2147483808" r:id="rId17"/>
    <p:sldLayoutId id="2147483807" r:id="rId18"/>
    <p:sldLayoutId id="2147483832" r:id="rId19"/>
    <p:sldLayoutId id="2147483806" r:id="rId20"/>
    <p:sldLayoutId id="2147483805" r:id="rId21"/>
    <p:sldLayoutId id="2147483804" r:id="rId22"/>
    <p:sldLayoutId id="2147483817" r:id="rId23"/>
    <p:sldLayoutId id="2147483818" r:id="rId24"/>
    <p:sldLayoutId id="2147483820" r:id="rId25"/>
    <p:sldLayoutId id="2147483819" r:id="rId26"/>
    <p:sldLayoutId id="2147483799" r:id="rId27"/>
    <p:sldLayoutId id="2147483833" r:id="rId28"/>
    <p:sldLayoutId id="2147483792" r:id="rId29"/>
    <p:sldLayoutId id="2147483825" r:id="rId30"/>
    <p:sldLayoutId id="2147483826" r:id="rId31"/>
    <p:sldLayoutId id="2147483797" r:id="rId32"/>
    <p:sldLayoutId id="2147483827" r:id="rId33"/>
    <p:sldLayoutId id="2147483828" r:id="rId34"/>
    <p:sldLayoutId id="2147483834" r:id="rId35"/>
    <p:sldLayoutId id="2147483835" r:id="rId36"/>
    <p:sldLayoutId id="2147483836" r:id="rId37"/>
    <p:sldLayoutId id="2147483831" r:id="rId38"/>
  </p:sldLayoutIdLst>
  <p:hf sldNum="0" hdr="0" ftr="0"/>
  <p:txStyles>
    <p:titleStyle>
      <a:lvl1pPr algn="l" defTabSz="914400" rtl="0" eaLnBrk="1" latinLnBrk="0" hangingPunct="1">
        <a:lnSpc>
          <a:spcPct val="85000"/>
        </a:lnSpc>
        <a:spcBef>
          <a:spcPct val="0"/>
        </a:spcBef>
        <a:buNone/>
        <a:defRPr sz="3000" b="1" kern="1200">
          <a:solidFill>
            <a:srgbClr val="003584"/>
          </a:solidFill>
          <a:latin typeface="Arial" panose="020B0604020202020204" pitchFamily="34" charset="0"/>
          <a:ea typeface="+mj-ea"/>
          <a:cs typeface="Arial" panose="020B0604020202020204" pitchFamily="34" charset="0"/>
        </a:defRPr>
      </a:lvl1pPr>
    </p:titleStyle>
    <p:bodyStyle>
      <a:lvl1pPr marL="360000" indent="-360000" algn="l" defTabSz="914400" rtl="0" eaLnBrk="1" latinLnBrk="0" hangingPunct="1">
        <a:lnSpc>
          <a:spcPts val="1800"/>
        </a:lnSpc>
        <a:spcBef>
          <a:spcPts val="500"/>
        </a:spcBef>
        <a:buClr>
          <a:srgbClr val="505050"/>
        </a:buClr>
        <a:buSzPct val="140000"/>
        <a:buFont typeface="Arial" panose="020B0604020202020204" pitchFamily="34" charset="0"/>
        <a:buChar char="●"/>
        <a:defRPr sz="1400" kern="1200">
          <a:solidFill>
            <a:srgbClr val="505050"/>
          </a:solidFill>
          <a:latin typeface="Arial" panose="020B0604020202020204" pitchFamily="34" charset="0"/>
          <a:ea typeface="+mn-ea"/>
          <a:cs typeface="Arial" panose="020B0604020202020204" pitchFamily="34" charset="0"/>
        </a:defRPr>
      </a:lvl1pPr>
      <a:lvl2pPr marL="720000" indent="-360000" algn="l" defTabSz="914400" rtl="0" eaLnBrk="1" latinLnBrk="0" hangingPunct="1">
        <a:lnSpc>
          <a:spcPts val="1800"/>
        </a:lnSpc>
        <a:spcBef>
          <a:spcPts val="500"/>
        </a:spcBef>
        <a:buClr>
          <a:srgbClr val="505050"/>
        </a:buClr>
        <a:buSzPct val="90000"/>
        <a:buFont typeface="Arial" panose="020B0604020202020204" pitchFamily="34" charset="0"/>
        <a:buChar char="●"/>
        <a:defRPr sz="1400" kern="1200">
          <a:solidFill>
            <a:srgbClr val="505050"/>
          </a:solidFill>
          <a:latin typeface="Arial" panose="020B0604020202020204" pitchFamily="34" charset="0"/>
          <a:ea typeface="+mn-ea"/>
          <a:cs typeface="Arial" panose="020B0604020202020204" pitchFamily="34" charset="0"/>
        </a:defRPr>
      </a:lvl2pPr>
      <a:lvl3pPr marL="1080000" indent="-360000" algn="l" defTabSz="914400" rtl="0" eaLnBrk="1" latinLnBrk="0" hangingPunct="1">
        <a:lnSpc>
          <a:spcPts val="1800"/>
        </a:lnSpc>
        <a:spcBef>
          <a:spcPts val="500"/>
        </a:spcBef>
        <a:buClr>
          <a:srgbClr val="505050"/>
        </a:buClr>
        <a:buSzPct val="90000"/>
        <a:buFont typeface="Arial" panose="020B0604020202020204" pitchFamily="34" charset="0"/>
        <a:buChar char="●"/>
        <a:defRPr sz="1400" kern="1200">
          <a:solidFill>
            <a:srgbClr val="505050"/>
          </a:solidFill>
          <a:latin typeface="Arial" panose="020B0604020202020204" pitchFamily="34" charset="0"/>
          <a:ea typeface="+mn-ea"/>
          <a:cs typeface="Arial" panose="020B0604020202020204" pitchFamily="34" charset="0"/>
        </a:defRPr>
      </a:lvl3pPr>
      <a:lvl4pPr marL="1440000" indent="-360000" algn="l" defTabSz="914400" rtl="0" eaLnBrk="1" latinLnBrk="0" hangingPunct="1">
        <a:lnSpc>
          <a:spcPts val="1800"/>
        </a:lnSpc>
        <a:spcBef>
          <a:spcPts val="500"/>
        </a:spcBef>
        <a:buClr>
          <a:srgbClr val="505050"/>
        </a:buClr>
        <a:buSzPct val="90000"/>
        <a:buFont typeface="Arial" panose="020B0604020202020204" pitchFamily="34" charset="0"/>
        <a:buChar char="●"/>
        <a:defRPr sz="1400" kern="1200">
          <a:solidFill>
            <a:srgbClr val="505050"/>
          </a:solidFill>
          <a:latin typeface="Arial" panose="020B0604020202020204" pitchFamily="34" charset="0"/>
          <a:ea typeface="+mn-ea"/>
          <a:cs typeface="Arial" panose="020B0604020202020204" pitchFamily="34" charset="0"/>
        </a:defRPr>
      </a:lvl4pPr>
      <a:lvl5pPr marL="1800000" indent="-360000" algn="l" defTabSz="914400" rtl="0" eaLnBrk="1" latinLnBrk="0" hangingPunct="1">
        <a:lnSpc>
          <a:spcPts val="1800"/>
        </a:lnSpc>
        <a:spcBef>
          <a:spcPts val="500"/>
        </a:spcBef>
        <a:buClr>
          <a:srgbClr val="505050"/>
        </a:buClr>
        <a:buSzPct val="90000"/>
        <a:buFont typeface="Arial" panose="020B0604020202020204" pitchFamily="34" charset="0"/>
        <a:buChar char="●"/>
        <a:defRPr sz="1400" kern="1200">
          <a:solidFill>
            <a:srgbClr val="5050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4" userDrawn="1">
          <p15:clr>
            <a:srgbClr val="F26B43"/>
          </p15:clr>
        </p15:guide>
        <p15:guide id="2" pos="2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jpeg"/><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hyperlink" Target="https://tennet-drupal.s3.eu-central-1.amazonaws.com/default/2023-06/TenneT_Frontier%20Economics_Studie%20Standortanreize%20f%C3%BCr%20Elektrolyseure.pdf" TargetMode="External"/><Relationship Id="rId2" Type="http://schemas.openxmlformats.org/officeDocument/2006/relationships/hyperlink" Target="https://tennet-drupal.s3.eu-central-1.amazonaws.com/default/2022-07/Quo-Vadis-Elektrolyse_DIN-A4_quer_V8_download.pdf" TargetMode="Externa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tennet-drupal.s3.eu-central-1.amazonaws.com/default/2023-05/Studie%20Quo%20Vadis%20Wasserstoffkraftwerke_0.pdf" TargetMode="Externa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020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61A27B51-18D4-D960-7D24-5F4270A15726}"/>
              </a:ext>
            </a:extLst>
          </p:cNvPr>
          <p:cNvSpPr>
            <a:spLocks noGrp="1"/>
          </p:cNvSpPr>
          <p:nvPr>
            <p:ph type="pic" sz="quarter" idx="21"/>
          </p:nvPr>
        </p:nvSpPr>
        <p:spPr/>
        <p:txBody>
          <a:bodyPr/>
          <a:lstStyle/>
          <a:p>
            <a:endParaRPr lang="de-DE"/>
          </a:p>
        </p:txBody>
      </p:sp>
      <p:sp>
        <p:nvSpPr>
          <p:cNvPr id="3" name="Titel 2">
            <a:extLst>
              <a:ext uri="{FF2B5EF4-FFF2-40B4-BE49-F238E27FC236}">
                <a16:creationId xmlns:a16="http://schemas.microsoft.com/office/drawing/2014/main" id="{E6557CCA-FBFE-E3EB-927E-9C57F3C98AF6}"/>
              </a:ext>
            </a:extLst>
          </p:cNvPr>
          <p:cNvSpPr>
            <a:spLocks noGrp="1"/>
          </p:cNvSpPr>
          <p:nvPr>
            <p:ph type="title"/>
          </p:nvPr>
        </p:nvSpPr>
        <p:spPr/>
        <p:txBody>
          <a:bodyPr/>
          <a:lstStyle/>
          <a:p>
            <a:r>
              <a:rPr lang="de-DE"/>
              <a:t>Mögliche Instrumente für eine systemdienlichere Integration</a:t>
            </a:r>
          </a:p>
        </p:txBody>
      </p:sp>
      <p:sp>
        <p:nvSpPr>
          <p:cNvPr id="4" name="Inhaltsplatzhalter 3">
            <a:extLst>
              <a:ext uri="{FF2B5EF4-FFF2-40B4-BE49-F238E27FC236}">
                <a16:creationId xmlns:a16="http://schemas.microsoft.com/office/drawing/2014/main" id="{89E2332B-13C8-7430-0BBC-3A14B256C1D7}"/>
              </a:ext>
            </a:extLst>
          </p:cNvPr>
          <p:cNvSpPr>
            <a:spLocks noGrp="1"/>
          </p:cNvSpPr>
          <p:nvPr>
            <p:ph sz="quarter" idx="25"/>
          </p:nvPr>
        </p:nvSpPr>
        <p:spPr>
          <a:xfrm>
            <a:off x="360363" y="1846800"/>
            <a:ext cx="5306400" cy="3877200"/>
          </a:xfrm>
        </p:spPr>
        <p:txBody>
          <a:bodyPr>
            <a:noAutofit/>
          </a:bodyPr>
          <a:lstStyle/>
          <a:p>
            <a:r>
              <a:rPr lang="de-DE" dirty="0"/>
              <a:t>Bewertet man die verschiedenen Instrumente hinsichtlich Effektivität, Kosteneffizienz und Schnelligkeit (Umsetzbarkeit und Kompatibilität) zeigen sich folgende </a:t>
            </a:r>
            <a:r>
              <a:rPr lang="de-DE" b="1" dirty="0"/>
              <a:t>kurzfristige Möglichkeiten</a:t>
            </a:r>
            <a:r>
              <a:rPr lang="de-DE" dirty="0"/>
              <a:t> als geeignet: </a:t>
            </a:r>
          </a:p>
          <a:p>
            <a:pPr lvl="1"/>
            <a:r>
              <a:rPr lang="de-DE" dirty="0"/>
              <a:t>Teilnahme an </a:t>
            </a:r>
            <a:r>
              <a:rPr lang="de-DE" b="1" dirty="0"/>
              <a:t>§13k EnWG Instrument </a:t>
            </a:r>
            <a:r>
              <a:rPr lang="de-DE" dirty="0"/>
              <a:t>„Nutzen statt Abregeln“ für Speicher erleichtern. </a:t>
            </a:r>
          </a:p>
          <a:p>
            <a:pPr lvl="1"/>
            <a:r>
              <a:rPr lang="de-DE" b="1" dirty="0"/>
              <a:t>Flexiblen (unterbrechbaren) Netzanschlüssen </a:t>
            </a:r>
            <a:r>
              <a:rPr lang="de-DE" dirty="0"/>
              <a:t>sinnvoll, adressieren aber ggf. nur Teilmenge. </a:t>
            </a:r>
          </a:p>
          <a:p>
            <a:pPr lvl="1"/>
            <a:r>
              <a:rPr lang="de-DE" b="1" dirty="0"/>
              <a:t>Flexibilitätsplattformen bzw. „hybrides Engpassmanagement“</a:t>
            </a:r>
            <a:r>
              <a:rPr lang="de-DE" dirty="0"/>
              <a:t>, als Erweiterung des kostenbasierten </a:t>
            </a:r>
            <a:r>
              <a:rPr lang="de-DE" dirty="0" err="1"/>
              <a:t>Redispatch</a:t>
            </a:r>
            <a:r>
              <a:rPr lang="de-DE" dirty="0"/>
              <a:t>, um ein marktbasierten </a:t>
            </a:r>
            <a:r>
              <a:rPr lang="de-DE" dirty="0" err="1"/>
              <a:t>Redispatch</a:t>
            </a:r>
            <a:r>
              <a:rPr lang="de-DE" dirty="0"/>
              <a:t> insbesondere für Anlagen &lt;100kW interessant.</a:t>
            </a:r>
          </a:p>
          <a:p>
            <a:endParaRPr lang="de-DE" dirty="0"/>
          </a:p>
          <a:p>
            <a:r>
              <a:rPr lang="de-DE" dirty="0"/>
              <a:t>Weitere Instrumente sind kurzfristig schwer umsetzbar, komplex oder derzeit für Großbatteriespeicher nicht effektiv wirksam  </a:t>
            </a:r>
          </a:p>
        </p:txBody>
      </p:sp>
      <p:pic>
        <p:nvPicPr>
          <p:cNvPr id="8" name="Grafik 7">
            <a:extLst>
              <a:ext uri="{FF2B5EF4-FFF2-40B4-BE49-F238E27FC236}">
                <a16:creationId xmlns:a16="http://schemas.microsoft.com/office/drawing/2014/main" id="{8E5282C5-D491-718E-2445-B2BAEEA0CCC3}"/>
              </a:ext>
            </a:extLst>
          </p:cNvPr>
          <p:cNvPicPr>
            <a:picLocks noChangeAspect="1"/>
          </p:cNvPicPr>
          <p:nvPr/>
        </p:nvPicPr>
        <p:blipFill>
          <a:blip r:embed="rId2"/>
          <a:stretch>
            <a:fillRect/>
          </a:stretch>
        </p:blipFill>
        <p:spPr>
          <a:xfrm>
            <a:off x="7445566" y="548680"/>
            <a:ext cx="3427071" cy="4619329"/>
          </a:xfrm>
          <a:prstGeom prst="rect">
            <a:avLst/>
          </a:prstGeom>
        </p:spPr>
      </p:pic>
      <p:sp>
        <p:nvSpPr>
          <p:cNvPr id="9" name="Textfeld 8">
            <a:extLst>
              <a:ext uri="{FF2B5EF4-FFF2-40B4-BE49-F238E27FC236}">
                <a16:creationId xmlns:a16="http://schemas.microsoft.com/office/drawing/2014/main" id="{D29BD66F-9407-92B6-D7AE-32B47A67269A}"/>
              </a:ext>
            </a:extLst>
          </p:cNvPr>
          <p:cNvSpPr txBox="1"/>
          <p:nvPr/>
        </p:nvSpPr>
        <p:spPr>
          <a:xfrm>
            <a:off x="10128448" y="5397876"/>
            <a:ext cx="1677613" cy="230832"/>
          </a:xfrm>
          <a:prstGeom prst="rect">
            <a:avLst/>
          </a:prstGeom>
          <a:noFill/>
        </p:spPr>
        <p:txBody>
          <a:bodyPr wrap="square" rtlCol="0">
            <a:spAutoFit/>
          </a:bodyPr>
          <a:lstStyle/>
          <a:p>
            <a:pPr algn="l"/>
            <a:r>
              <a:rPr lang="de-DE" sz="900">
                <a:solidFill>
                  <a:srgbClr val="505050"/>
                </a:solidFill>
              </a:rPr>
              <a:t>Quelle: Frontier Economics</a:t>
            </a:r>
          </a:p>
        </p:txBody>
      </p:sp>
    </p:spTree>
    <p:extLst>
      <p:ext uri="{BB962C8B-B14F-4D97-AF65-F5344CB8AC3E}">
        <p14:creationId xmlns:p14="http://schemas.microsoft.com/office/powerpoint/2010/main" val="423481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103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6550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st">
            <a:extLst>
              <a:ext uri="{FF2B5EF4-FFF2-40B4-BE49-F238E27FC236}">
                <a16:creationId xmlns:a16="http://schemas.microsoft.com/office/drawing/2014/main" id="{62430754-FA65-2CF0-1925-1860F9FC8842}"/>
              </a:ext>
            </a:extLst>
          </p:cNvPr>
          <p:cNvSpPr>
            <a:spLocks noGrp="1"/>
          </p:cNvSpPr>
          <p:nvPr>
            <p:ph type="ctrTitle"/>
            <p:custDataLst>
              <p:tags r:id="rId1"/>
            </p:custDataLst>
          </p:nvPr>
        </p:nvSpPr>
        <p:spPr/>
        <p:txBody>
          <a:bodyPr>
            <a:normAutofit fontScale="90000"/>
          </a:bodyPr>
          <a:lstStyle/>
          <a:p>
            <a:r>
              <a:rPr lang="de-DE"/>
              <a:t>Großbatterie-speicher: Systemische Effekte und Instrumente</a:t>
            </a:r>
          </a:p>
        </p:txBody>
      </p:sp>
      <p:pic>
        <p:nvPicPr>
          <p:cNvPr id="8" name="Tijdelijke aanduiding voor afbeelding 7" descr="Afbeelding met gras, buitenshuis, hemel, pyloon&#10;&#10;Automatisch gegenereerde beschrijving">
            <a:extLst>
              <a:ext uri="{FF2B5EF4-FFF2-40B4-BE49-F238E27FC236}">
                <a16:creationId xmlns:a16="http://schemas.microsoft.com/office/drawing/2014/main" id="{3C660F6D-95A1-C5FE-9D9D-02DAC853AA5B}"/>
              </a:ext>
            </a:extLst>
          </p:cNvPr>
          <p:cNvPicPr>
            <a:picLocks noGrp="1" noChangeAspect="1"/>
          </p:cNvPicPr>
          <p:nvPr>
            <p:ph type="pic" sz="quarter" idx="4294967295"/>
          </p:nvPr>
        </p:nvPicPr>
        <p:blipFill>
          <a:blip r:embed="rId6"/>
          <a:srcRect/>
          <a:stretch/>
        </p:blipFill>
        <p:spPr>
          <a:xfrm>
            <a:off x="6094800" y="0"/>
            <a:ext cx="5713200" cy="5713200"/>
          </a:xfrm>
          <a:noFill/>
        </p:spPr>
      </p:pic>
      <p:sp>
        <p:nvSpPr>
          <p:cNvPr id="6" name="Test">
            <a:extLst>
              <a:ext uri="{FF2B5EF4-FFF2-40B4-BE49-F238E27FC236}">
                <a16:creationId xmlns:a16="http://schemas.microsoft.com/office/drawing/2014/main" id="{6ECF5767-CF6E-EF76-715A-894D9C2BC879}"/>
              </a:ext>
            </a:extLst>
          </p:cNvPr>
          <p:cNvSpPr>
            <a:spLocks noGrp="1"/>
          </p:cNvSpPr>
          <p:nvPr>
            <p:ph type="dt" sz="half" idx="16"/>
            <p:custDataLst>
              <p:tags r:id="rId2"/>
            </p:custDataLst>
          </p:nvPr>
        </p:nvSpPr>
        <p:spPr>
          <a:xfrm>
            <a:off x="267017" y="2429971"/>
            <a:ext cx="2012983" cy="365125"/>
          </a:xfrm>
        </p:spPr>
        <p:txBody>
          <a:bodyPr>
            <a:normAutofit/>
          </a:bodyPr>
          <a:lstStyle/>
          <a:p>
            <a:r>
              <a:rPr lang="de-DE"/>
              <a:t>21. März 2025</a:t>
            </a:r>
          </a:p>
        </p:txBody>
      </p:sp>
      <p:sp>
        <p:nvSpPr>
          <p:cNvPr id="20" name="Test">
            <a:extLst>
              <a:ext uri="{FF2B5EF4-FFF2-40B4-BE49-F238E27FC236}">
                <a16:creationId xmlns:a16="http://schemas.microsoft.com/office/drawing/2014/main" id="{F41F35DE-D3FF-DEE2-8694-033DB25C163F}"/>
              </a:ext>
            </a:extLst>
          </p:cNvPr>
          <p:cNvSpPr>
            <a:spLocks noGrp="1"/>
          </p:cNvSpPr>
          <p:nvPr>
            <p:ph type="body" sz="quarter" idx="11"/>
            <p:custDataLst>
              <p:tags r:id="rId3"/>
            </p:custDataLst>
          </p:nvPr>
        </p:nvSpPr>
        <p:spPr>
          <a:xfrm>
            <a:off x="381000" y="6048375"/>
            <a:ext cx="4860925" cy="252413"/>
          </a:xfrm>
        </p:spPr>
        <p:txBody>
          <a:bodyPr/>
          <a:lstStyle/>
          <a:p>
            <a:r>
              <a:rPr lang="de-DE"/>
              <a:t>Dr. Friedrich Kunz</a:t>
            </a:r>
          </a:p>
        </p:txBody>
      </p:sp>
      <p:sp>
        <p:nvSpPr>
          <p:cNvPr id="7" name="Test">
            <a:extLst>
              <a:ext uri="{FF2B5EF4-FFF2-40B4-BE49-F238E27FC236}">
                <a16:creationId xmlns:a16="http://schemas.microsoft.com/office/drawing/2014/main" id="{C65FB8DE-6BEB-0D8A-E13C-DB72846A33B4}"/>
              </a:ext>
            </a:extLst>
          </p:cNvPr>
          <p:cNvSpPr>
            <a:spLocks noGrp="1"/>
          </p:cNvSpPr>
          <p:nvPr>
            <p:ph type="body" sz="quarter" idx="13"/>
            <p:custDataLst>
              <p:tags r:id="rId4"/>
            </p:custDataLst>
          </p:nvPr>
        </p:nvSpPr>
        <p:spPr/>
        <p:txBody>
          <a:bodyPr/>
          <a:lstStyle/>
          <a:p>
            <a:r>
              <a:rPr lang="de-DE"/>
              <a:t>Customers &amp; </a:t>
            </a:r>
            <a:r>
              <a:rPr lang="de-DE" err="1"/>
              <a:t>Markets</a:t>
            </a:r>
            <a:r>
              <a:rPr lang="de-DE"/>
              <a:t> | Market Design</a:t>
            </a:r>
          </a:p>
        </p:txBody>
      </p:sp>
    </p:spTree>
    <p:extLst>
      <p:ext uri="{BB962C8B-B14F-4D97-AF65-F5344CB8AC3E}">
        <p14:creationId xmlns:p14="http://schemas.microsoft.com/office/powerpoint/2010/main" val="1802508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F6D91FE2-14BF-7BD0-9195-00C09938ABD6}"/>
              </a:ext>
            </a:extLst>
          </p:cNvPr>
          <p:cNvSpPr>
            <a:spLocks noGrp="1"/>
          </p:cNvSpPr>
          <p:nvPr>
            <p:ph type="pic" sz="quarter" idx="21"/>
          </p:nvPr>
        </p:nvSpPr>
        <p:spPr/>
        <p:txBody>
          <a:bodyPr/>
          <a:lstStyle/>
          <a:p>
            <a:endParaRPr lang="de-DE"/>
          </a:p>
        </p:txBody>
      </p:sp>
      <p:sp>
        <p:nvSpPr>
          <p:cNvPr id="17" name="Titel 16">
            <a:extLst>
              <a:ext uri="{FF2B5EF4-FFF2-40B4-BE49-F238E27FC236}">
                <a16:creationId xmlns:a16="http://schemas.microsoft.com/office/drawing/2014/main" id="{A9F28955-3CA7-E75C-2007-DB422DE8FD2C}"/>
              </a:ext>
            </a:extLst>
          </p:cNvPr>
          <p:cNvSpPr>
            <a:spLocks noGrp="1"/>
          </p:cNvSpPr>
          <p:nvPr>
            <p:ph type="title"/>
          </p:nvPr>
        </p:nvSpPr>
        <p:spPr/>
        <p:txBody>
          <a:bodyPr/>
          <a:lstStyle/>
          <a:p>
            <a:r>
              <a:rPr lang="de-DE"/>
              <a:t>Aktuelle Herausforderung Großbatteriespeicher</a:t>
            </a:r>
          </a:p>
        </p:txBody>
      </p:sp>
      <p:sp>
        <p:nvSpPr>
          <p:cNvPr id="5" name="Inhaltsplatzhalter 4">
            <a:extLst>
              <a:ext uri="{FF2B5EF4-FFF2-40B4-BE49-F238E27FC236}">
                <a16:creationId xmlns:a16="http://schemas.microsoft.com/office/drawing/2014/main" id="{CF61C2B2-D758-CDB6-53EC-8B604F5428D0}"/>
              </a:ext>
            </a:extLst>
          </p:cNvPr>
          <p:cNvSpPr>
            <a:spLocks noGrp="1"/>
          </p:cNvSpPr>
          <p:nvPr>
            <p:ph sz="quarter" idx="25"/>
          </p:nvPr>
        </p:nvSpPr>
        <p:spPr>
          <a:xfrm>
            <a:off x="360363" y="1846800"/>
            <a:ext cx="5306400" cy="3877200"/>
          </a:xfrm>
        </p:spPr>
        <p:txBody>
          <a:bodyPr>
            <a:normAutofit/>
          </a:bodyPr>
          <a:lstStyle/>
          <a:p>
            <a:r>
              <a:rPr lang="de-DE" dirty="0"/>
              <a:t>Aktuell über 60 GW an </a:t>
            </a:r>
            <a:r>
              <a:rPr lang="de-DE" b="1" dirty="0"/>
              <a:t>Anschlussanfragen</a:t>
            </a:r>
            <a:r>
              <a:rPr lang="de-DE" dirty="0"/>
              <a:t> für die TenneT-Regelzone allein für Großbatteriespeicher; 4ÜNB &gt; 220 GW</a:t>
            </a:r>
          </a:p>
          <a:p>
            <a:r>
              <a:rPr lang="de-DE" dirty="0" err="1"/>
              <a:t>Szenariorahmenentwurf</a:t>
            </a:r>
            <a:r>
              <a:rPr lang="de-DE" dirty="0"/>
              <a:t> (2025) des </a:t>
            </a:r>
            <a:r>
              <a:rPr lang="de-DE" b="1" dirty="0"/>
              <a:t>Netzentwicklungsplan</a:t>
            </a:r>
            <a:r>
              <a:rPr lang="de-DE" dirty="0"/>
              <a:t> </a:t>
            </a:r>
            <a:r>
              <a:rPr lang="de-DE" dirty="0" err="1"/>
              <a:t>berückscihtigt</a:t>
            </a:r>
            <a:r>
              <a:rPr lang="de-DE" dirty="0"/>
              <a:t> ~18-36 GW an Großbatteriespeichern</a:t>
            </a:r>
          </a:p>
          <a:p>
            <a:r>
              <a:rPr lang="de-DE" dirty="0"/>
              <a:t>Gewünschte </a:t>
            </a:r>
            <a:r>
              <a:rPr lang="de-DE" b="1" dirty="0"/>
              <a:t>Inbetriebnahme</a:t>
            </a:r>
            <a:r>
              <a:rPr lang="de-DE" dirty="0"/>
              <a:t> idealerweise kurz- bis mittelfristig, insb. im Rahmen der NNE-Befreiung gem. §118.6 EnWG</a:t>
            </a:r>
          </a:p>
          <a:p>
            <a:r>
              <a:rPr lang="de-DE" b="1" dirty="0"/>
              <a:t>Vermarktungsstrategie</a:t>
            </a:r>
            <a:r>
              <a:rPr lang="de-DE" dirty="0"/>
              <a:t> zunehmend kurzfristiger, insb. mit Fokus auf Intraday</a:t>
            </a:r>
          </a:p>
          <a:p>
            <a:endParaRPr lang="de-DE" dirty="0"/>
          </a:p>
          <a:p>
            <a:r>
              <a:rPr lang="de-DE" dirty="0"/>
              <a:t>„Quo Vadis, Batteriespeicher“-Studie analysiert systemdienliche Standort und Betriebsweise Großbatteriespeicher</a:t>
            </a:r>
          </a:p>
          <a:p>
            <a:r>
              <a:rPr lang="de-DE" dirty="0"/>
              <a:t>Analyse von marktlichen und regulatorischen Instrumenten für eine systemdienlichere Betriebsweise</a:t>
            </a:r>
          </a:p>
          <a:p>
            <a:endParaRPr lang="de-DE" dirty="0"/>
          </a:p>
        </p:txBody>
      </p:sp>
      <p:sp>
        <p:nvSpPr>
          <p:cNvPr id="8" name="Textfeld 7">
            <a:extLst>
              <a:ext uri="{FF2B5EF4-FFF2-40B4-BE49-F238E27FC236}">
                <a16:creationId xmlns:a16="http://schemas.microsoft.com/office/drawing/2014/main" id="{FF934B90-5161-94A3-2E25-6EF056EF59B8}"/>
              </a:ext>
            </a:extLst>
          </p:cNvPr>
          <p:cNvSpPr txBox="1"/>
          <p:nvPr/>
        </p:nvSpPr>
        <p:spPr>
          <a:xfrm>
            <a:off x="6140692" y="5253335"/>
            <a:ext cx="2006259" cy="369332"/>
          </a:xfrm>
          <a:prstGeom prst="rect">
            <a:avLst/>
          </a:prstGeom>
          <a:noFill/>
        </p:spPr>
        <p:txBody>
          <a:bodyPr wrap="square" rtlCol="0">
            <a:spAutoFit/>
          </a:bodyPr>
          <a:lstStyle/>
          <a:p>
            <a:pPr algn="l"/>
            <a:r>
              <a:rPr lang="de-DE" sz="900">
                <a:solidFill>
                  <a:srgbClr val="505050"/>
                </a:solidFill>
              </a:rPr>
              <a:t>Anschlussanfragen Q1/25, </a:t>
            </a:r>
          </a:p>
          <a:p>
            <a:pPr algn="l"/>
            <a:r>
              <a:rPr lang="de-DE" sz="900">
                <a:solidFill>
                  <a:srgbClr val="505050"/>
                </a:solidFill>
              </a:rPr>
              <a:t>Stand Jan. 2025)</a:t>
            </a:r>
          </a:p>
        </p:txBody>
      </p:sp>
      <p:pic>
        <p:nvPicPr>
          <p:cNvPr id="9" name="Grafik 8">
            <a:extLst>
              <a:ext uri="{FF2B5EF4-FFF2-40B4-BE49-F238E27FC236}">
                <a16:creationId xmlns:a16="http://schemas.microsoft.com/office/drawing/2014/main" id="{D19B895A-511B-8494-0E20-193E6B5C64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920258" y="37432"/>
            <a:ext cx="4293048" cy="5677568"/>
          </a:xfrm>
          <a:prstGeom prst="rect">
            <a:avLst/>
          </a:prstGeom>
        </p:spPr>
      </p:pic>
      <p:sp>
        <p:nvSpPr>
          <p:cNvPr id="10" name="Textfeld 9">
            <a:extLst>
              <a:ext uri="{FF2B5EF4-FFF2-40B4-BE49-F238E27FC236}">
                <a16:creationId xmlns:a16="http://schemas.microsoft.com/office/drawing/2014/main" id="{7E3C2669-B5A7-6AAC-98F8-D6BB8C0DA47A}"/>
              </a:ext>
            </a:extLst>
          </p:cNvPr>
          <p:cNvSpPr txBox="1"/>
          <p:nvPr/>
        </p:nvSpPr>
        <p:spPr>
          <a:xfrm>
            <a:off x="10234624" y="4976336"/>
            <a:ext cx="1584176" cy="738664"/>
          </a:xfrm>
          <a:prstGeom prst="rect">
            <a:avLst/>
          </a:prstGeom>
          <a:solidFill>
            <a:srgbClr val="EDEFF1"/>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1050">
                <a:highlight>
                  <a:srgbClr val="C0C0C0"/>
                </a:highlight>
              </a:rPr>
              <a:t>Voranfrage</a:t>
            </a:r>
          </a:p>
          <a:p>
            <a:pPr algn="ctr"/>
            <a:r>
              <a:rPr lang="de-DE" sz="1050">
                <a:highlight>
                  <a:srgbClr val="FFFF00"/>
                </a:highlight>
              </a:rPr>
              <a:t>Anfrage eingereicht</a:t>
            </a:r>
          </a:p>
          <a:p>
            <a:pPr algn="ctr"/>
            <a:r>
              <a:rPr lang="de-DE" sz="1050">
                <a:highlight>
                  <a:srgbClr val="00FFFF"/>
                </a:highlight>
              </a:rPr>
              <a:t>In Prüfung</a:t>
            </a:r>
          </a:p>
          <a:p>
            <a:pPr algn="ctr"/>
            <a:r>
              <a:rPr lang="de-DE" sz="1050">
                <a:highlight>
                  <a:srgbClr val="00FF00"/>
                </a:highlight>
              </a:rPr>
              <a:t>Zusage</a:t>
            </a:r>
          </a:p>
        </p:txBody>
      </p:sp>
    </p:spTree>
    <p:extLst>
      <p:ext uri="{BB962C8B-B14F-4D97-AF65-F5344CB8AC3E}">
        <p14:creationId xmlns:p14="http://schemas.microsoft.com/office/powerpoint/2010/main" val="1656412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8BAB08C1-6699-35BF-5D50-4CC1CABEC73F}"/>
              </a:ext>
            </a:extLst>
          </p:cNvPr>
          <p:cNvSpPr>
            <a:spLocks noGrp="1"/>
          </p:cNvSpPr>
          <p:nvPr>
            <p:ph type="pic" sz="quarter" idx="15"/>
          </p:nvPr>
        </p:nvSpPr>
        <p:spPr/>
        <p:txBody>
          <a:bodyPr/>
          <a:lstStyle/>
          <a:p>
            <a:endParaRPr lang="de-DE"/>
          </a:p>
        </p:txBody>
      </p:sp>
      <p:sp>
        <p:nvSpPr>
          <p:cNvPr id="5" name="Textplatzhalter 4">
            <a:extLst>
              <a:ext uri="{FF2B5EF4-FFF2-40B4-BE49-F238E27FC236}">
                <a16:creationId xmlns:a16="http://schemas.microsoft.com/office/drawing/2014/main" id="{2A7C112D-C58A-DAB1-DDB4-40D081D97C45}"/>
              </a:ext>
            </a:extLst>
          </p:cNvPr>
          <p:cNvSpPr>
            <a:spLocks noGrp="1"/>
          </p:cNvSpPr>
          <p:nvPr>
            <p:ph type="body" sz="quarter" idx="16"/>
          </p:nvPr>
        </p:nvSpPr>
        <p:spPr/>
        <p:txBody>
          <a:bodyPr>
            <a:normAutofit/>
          </a:bodyPr>
          <a:lstStyle/>
          <a:p>
            <a:r>
              <a:rPr lang="de-DE" sz="1800"/>
              <a:t>09/2021: Elektrolyse</a:t>
            </a:r>
          </a:p>
        </p:txBody>
      </p:sp>
      <p:sp>
        <p:nvSpPr>
          <p:cNvPr id="6" name="Textplatzhalter 5">
            <a:extLst>
              <a:ext uri="{FF2B5EF4-FFF2-40B4-BE49-F238E27FC236}">
                <a16:creationId xmlns:a16="http://schemas.microsoft.com/office/drawing/2014/main" id="{98AF28CE-391F-1805-C0FC-EA4D41A382F0}"/>
              </a:ext>
            </a:extLst>
          </p:cNvPr>
          <p:cNvSpPr>
            <a:spLocks noGrp="1"/>
          </p:cNvSpPr>
          <p:nvPr>
            <p:ph type="body" sz="quarter" idx="17"/>
          </p:nvPr>
        </p:nvSpPr>
        <p:spPr/>
        <p:txBody>
          <a:bodyPr/>
          <a:lstStyle/>
          <a:p>
            <a:r>
              <a:rPr lang="de-DE"/>
              <a:t>Identifikation von Vorzugsregionen im Norden der TenneT-Regelzone + Anreizinstrumente</a:t>
            </a:r>
          </a:p>
        </p:txBody>
      </p:sp>
      <p:sp>
        <p:nvSpPr>
          <p:cNvPr id="7" name="Bildplatzhalter 6">
            <a:extLst>
              <a:ext uri="{FF2B5EF4-FFF2-40B4-BE49-F238E27FC236}">
                <a16:creationId xmlns:a16="http://schemas.microsoft.com/office/drawing/2014/main" id="{AC11EE8E-470A-C555-8F0F-3449A6954DB9}"/>
              </a:ext>
            </a:extLst>
          </p:cNvPr>
          <p:cNvSpPr>
            <a:spLocks noGrp="1"/>
          </p:cNvSpPr>
          <p:nvPr>
            <p:ph type="pic" sz="quarter" idx="18"/>
          </p:nvPr>
        </p:nvSpPr>
        <p:spPr/>
        <p:txBody>
          <a:bodyPr/>
          <a:lstStyle/>
          <a:p>
            <a:endParaRPr lang="de-DE"/>
          </a:p>
        </p:txBody>
      </p:sp>
      <p:sp>
        <p:nvSpPr>
          <p:cNvPr id="8" name="Bildplatzhalter 7">
            <a:extLst>
              <a:ext uri="{FF2B5EF4-FFF2-40B4-BE49-F238E27FC236}">
                <a16:creationId xmlns:a16="http://schemas.microsoft.com/office/drawing/2014/main" id="{135050D8-F812-782D-72B1-36DDB89C9D92}"/>
              </a:ext>
            </a:extLst>
          </p:cNvPr>
          <p:cNvSpPr>
            <a:spLocks noGrp="1"/>
          </p:cNvSpPr>
          <p:nvPr>
            <p:ph type="pic" sz="quarter" idx="21"/>
          </p:nvPr>
        </p:nvSpPr>
        <p:spPr/>
        <p:txBody>
          <a:bodyPr/>
          <a:lstStyle/>
          <a:p>
            <a:endParaRPr lang="de-DE"/>
          </a:p>
        </p:txBody>
      </p:sp>
      <p:sp>
        <p:nvSpPr>
          <p:cNvPr id="9" name="Textplatzhalter 8">
            <a:extLst>
              <a:ext uri="{FF2B5EF4-FFF2-40B4-BE49-F238E27FC236}">
                <a16:creationId xmlns:a16="http://schemas.microsoft.com/office/drawing/2014/main" id="{11ADB888-C2AD-5C95-B501-E7469EB58426}"/>
              </a:ext>
            </a:extLst>
          </p:cNvPr>
          <p:cNvSpPr>
            <a:spLocks noGrp="1"/>
          </p:cNvSpPr>
          <p:nvPr>
            <p:ph type="body" sz="quarter" idx="22"/>
          </p:nvPr>
        </p:nvSpPr>
        <p:spPr/>
        <p:txBody>
          <a:bodyPr>
            <a:normAutofit/>
          </a:bodyPr>
          <a:lstStyle/>
          <a:p>
            <a:r>
              <a:rPr lang="de-DE" sz="1800"/>
              <a:t>05/2023: Wasserstoffkraftwerke</a:t>
            </a:r>
          </a:p>
        </p:txBody>
      </p:sp>
      <p:sp>
        <p:nvSpPr>
          <p:cNvPr id="10" name="Textplatzhalter 9">
            <a:extLst>
              <a:ext uri="{FF2B5EF4-FFF2-40B4-BE49-F238E27FC236}">
                <a16:creationId xmlns:a16="http://schemas.microsoft.com/office/drawing/2014/main" id="{FBABEBD8-CD7F-777D-D381-8249B6DC7A84}"/>
              </a:ext>
            </a:extLst>
          </p:cNvPr>
          <p:cNvSpPr>
            <a:spLocks noGrp="1"/>
          </p:cNvSpPr>
          <p:nvPr>
            <p:ph type="body" sz="quarter" idx="23"/>
          </p:nvPr>
        </p:nvSpPr>
        <p:spPr/>
        <p:txBody>
          <a:bodyPr/>
          <a:lstStyle/>
          <a:p>
            <a:r>
              <a:rPr lang="de-DE"/>
              <a:t>Gesicherte Kraftwerksleistung vorteilhaft im Süden der TenneT-Regelzone</a:t>
            </a:r>
          </a:p>
        </p:txBody>
      </p:sp>
      <p:sp>
        <p:nvSpPr>
          <p:cNvPr id="11" name="Textplatzhalter 10">
            <a:extLst>
              <a:ext uri="{FF2B5EF4-FFF2-40B4-BE49-F238E27FC236}">
                <a16:creationId xmlns:a16="http://schemas.microsoft.com/office/drawing/2014/main" id="{938DDC21-FACC-A539-5A7D-9B3C8B940999}"/>
              </a:ext>
            </a:extLst>
          </p:cNvPr>
          <p:cNvSpPr>
            <a:spLocks noGrp="1"/>
          </p:cNvSpPr>
          <p:nvPr>
            <p:ph type="body" sz="quarter" idx="24"/>
          </p:nvPr>
        </p:nvSpPr>
        <p:spPr/>
        <p:txBody>
          <a:bodyPr>
            <a:normAutofit/>
          </a:bodyPr>
          <a:lstStyle/>
          <a:p>
            <a:r>
              <a:rPr lang="de-DE" sz="1800"/>
              <a:t>12/2024: Großbatteriespeicher</a:t>
            </a:r>
          </a:p>
        </p:txBody>
      </p:sp>
      <p:sp>
        <p:nvSpPr>
          <p:cNvPr id="12" name="Textplatzhalter 11">
            <a:extLst>
              <a:ext uri="{FF2B5EF4-FFF2-40B4-BE49-F238E27FC236}">
                <a16:creationId xmlns:a16="http://schemas.microsoft.com/office/drawing/2014/main" id="{C5B9D86A-7629-591F-AE6B-5895CF3DD436}"/>
              </a:ext>
            </a:extLst>
          </p:cNvPr>
          <p:cNvSpPr>
            <a:spLocks noGrp="1"/>
          </p:cNvSpPr>
          <p:nvPr>
            <p:ph type="body" sz="quarter" idx="25"/>
          </p:nvPr>
        </p:nvSpPr>
        <p:spPr/>
        <p:txBody>
          <a:bodyPr>
            <a:normAutofit fontScale="92500"/>
          </a:bodyPr>
          <a:lstStyle/>
          <a:p>
            <a:r>
              <a:rPr lang="de-DE"/>
              <a:t>Gleichmäßige Verteilung von Speicherkapazitäten langfristig vorteilhaft + Anreizinstrumente</a:t>
            </a:r>
          </a:p>
        </p:txBody>
      </p:sp>
      <p:sp>
        <p:nvSpPr>
          <p:cNvPr id="2" name="Titel 1">
            <a:extLst>
              <a:ext uri="{FF2B5EF4-FFF2-40B4-BE49-F238E27FC236}">
                <a16:creationId xmlns:a16="http://schemas.microsoft.com/office/drawing/2014/main" id="{0D9EDDBB-4E9C-C83A-D93F-5F84267CF95F}"/>
              </a:ext>
            </a:extLst>
          </p:cNvPr>
          <p:cNvSpPr>
            <a:spLocks noGrp="1"/>
          </p:cNvSpPr>
          <p:nvPr>
            <p:ph type="title"/>
          </p:nvPr>
        </p:nvSpPr>
        <p:spPr/>
        <p:txBody>
          <a:bodyPr/>
          <a:lstStyle/>
          <a:p>
            <a:r>
              <a:rPr lang="de-DE"/>
              <a:t>„Quo vadis?“ Untersuchungen systemischer Effekte</a:t>
            </a:r>
          </a:p>
        </p:txBody>
      </p:sp>
      <p:pic>
        <p:nvPicPr>
          <p:cNvPr id="14" name="Grafik 13">
            <a:hlinkClick r:id="rId2"/>
            <a:extLst>
              <a:ext uri="{FF2B5EF4-FFF2-40B4-BE49-F238E27FC236}">
                <a16:creationId xmlns:a16="http://schemas.microsoft.com/office/drawing/2014/main" id="{D6E8C121-1792-7B8A-D23B-FF2E78B94C05}"/>
              </a:ext>
            </a:extLst>
          </p:cNvPr>
          <p:cNvPicPr>
            <a:picLocks noChangeAspect="1"/>
          </p:cNvPicPr>
          <p:nvPr/>
        </p:nvPicPr>
        <p:blipFill>
          <a:blip r:embed="rId3"/>
          <a:stretch>
            <a:fillRect/>
          </a:stretch>
        </p:blipFill>
        <p:spPr>
          <a:xfrm>
            <a:off x="769393" y="3535021"/>
            <a:ext cx="2925214" cy="2070357"/>
          </a:xfrm>
          <a:prstGeom prst="rect">
            <a:avLst/>
          </a:prstGeom>
        </p:spPr>
      </p:pic>
      <p:pic>
        <p:nvPicPr>
          <p:cNvPr id="15" name="Grafik 14">
            <a:hlinkClick r:id="rId4"/>
            <a:extLst>
              <a:ext uri="{FF2B5EF4-FFF2-40B4-BE49-F238E27FC236}">
                <a16:creationId xmlns:a16="http://schemas.microsoft.com/office/drawing/2014/main" id="{C6FAEFB8-FEFC-1AC8-3065-5342AF1A1049}"/>
              </a:ext>
            </a:extLst>
          </p:cNvPr>
          <p:cNvPicPr>
            <a:picLocks noChangeAspect="1"/>
          </p:cNvPicPr>
          <p:nvPr/>
        </p:nvPicPr>
        <p:blipFill>
          <a:blip r:embed="rId5"/>
          <a:stretch>
            <a:fillRect/>
          </a:stretch>
        </p:blipFill>
        <p:spPr>
          <a:xfrm>
            <a:off x="4636726" y="3535021"/>
            <a:ext cx="2908948" cy="2070357"/>
          </a:xfrm>
          <a:prstGeom prst="rect">
            <a:avLst/>
          </a:prstGeom>
        </p:spPr>
      </p:pic>
      <p:pic>
        <p:nvPicPr>
          <p:cNvPr id="16" name="Grafik 15">
            <a:extLst>
              <a:ext uri="{FF2B5EF4-FFF2-40B4-BE49-F238E27FC236}">
                <a16:creationId xmlns:a16="http://schemas.microsoft.com/office/drawing/2014/main" id="{6DD0EF5E-462E-B382-FC20-6FF77D066827}"/>
              </a:ext>
            </a:extLst>
          </p:cNvPr>
          <p:cNvPicPr>
            <a:picLocks noChangeAspect="1"/>
          </p:cNvPicPr>
          <p:nvPr/>
        </p:nvPicPr>
        <p:blipFill>
          <a:blip r:embed="rId6"/>
          <a:stretch>
            <a:fillRect/>
          </a:stretch>
        </p:blipFill>
        <p:spPr>
          <a:xfrm>
            <a:off x="8468507" y="3532931"/>
            <a:ext cx="2920585" cy="2070358"/>
          </a:xfrm>
          <a:prstGeom prst="rect">
            <a:avLst/>
          </a:prstGeom>
        </p:spPr>
      </p:pic>
      <p:pic>
        <p:nvPicPr>
          <p:cNvPr id="1026" name="Picture 2" descr="TenneT &amp; Frontier Economics: Studie Standortanreize für Elektrolyseure">
            <a:hlinkClick r:id="rId7"/>
            <a:extLst>
              <a:ext uri="{FF2B5EF4-FFF2-40B4-BE49-F238E27FC236}">
                <a16:creationId xmlns:a16="http://schemas.microsoft.com/office/drawing/2014/main" id="{3E88C14B-CA12-649D-FD85-CAC8E4668B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1807" y="4246513"/>
            <a:ext cx="994830" cy="1412776"/>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a:extLst>
              <a:ext uri="{FF2B5EF4-FFF2-40B4-BE49-F238E27FC236}">
                <a16:creationId xmlns:a16="http://schemas.microsoft.com/office/drawing/2014/main" id="{FF1D7C82-71E7-2941-1E45-4D85CFA788B9}"/>
              </a:ext>
            </a:extLst>
          </p:cNvPr>
          <p:cNvPicPr>
            <a:picLocks noChangeAspect="1"/>
          </p:cNvPicPr>
          <p:nvPr/>
        </p:nvPicPr>
        <p:blipFill>
          <a:blip r:embed="rId9"/>
          <a:stretch>
            <a:fillRect/>
          </a:stretch>
        </p:blipFill>
        <p:spPr>
          <a:xfrm>
            <a:off x="10704512" y="4246513"/>
            <a:ext cx="995702" cy="1412776"/>
          </a:xfrm>
          <a:prstGeom prst="rect">
            <a:avLst/>
          </a:prstGeom>
        </p:spPr>
      </p:pic>
    </p:spTree>
    <p:extLst>
      <p:ext uri="{BB962C8B-B14F-4D97-AF65-F5344CB8AC3E}">
        <p14:creationId xmlns:p14="http://schemas.microsoft.com/office/powerpoint/2010/main" val="368059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D46E3991-B16E-B33A-3201-65A60567D378}"/>
              </a:ext>
            </a:extLst>
          </p:cNvPr>
          <p:cNvSpPr>
            <a:spLocks noGrp="1"/>
          </p:cNvSpPr>
          <p:nvPr>
            <p:ph type="pic" sz="quarter" idx="21"/>
          </p:nvPr>
        </p:nvSpPr>
        <p:spPr/>
        <p:txBody>
          <a:bodyPr/>
          <a:lstStyle/>
          <a:p>
            <a:endParaRPr lang="de-DE"/>
          </a:p>
        </p:txBody>
      </p:sp>
      <p:sp>
        <p:nvSpPr>
          <p:cNvPr id="2" name="Titel 1">
            <a:extLst>
              <a:ext uri="{FF2B5EF4-FFF2-40B4-BE49-F238E27FC236}">
                <a16:creationId xmlns:a16="http://schemas.microsoft.com/office/drawing/2014/main" id="{DEC334A0-655D-8094-CFA5-F04A5FB62526}"/>
              </a:ext>
            </a:extLst>
          </p:cNvPr>
          <p:cNvSpPr>
            <a:spLocks noGrp="1"/>
          </p:cNvSpPr>
          <p:nvPr>
            <p:ph type="title"/>
          </p:nvPr>
        </p:nvSpPr>
        <p:spPr/>
        <p:txBody>
          <a:bodyPr/>
          <a:lstStyle/>
          <a:p>
            <a:r>
              <a:rPr lang="de-DE"/>
              <a:t>Kernergebnisse </a:t>
            </a:r>
          </a:p>
        </p:txBody>
      </p:sp>
      <p:sp>
        <p:nvSpPr>
          <p:cNvPr id="5" name="Inhaltsplatzhalter 4">
            <a:extLst>
              <a:ext uri="{FF2B5EF4-FFF2-40B4-BE49-F238E27FC236}">
                <a16:creationId xmlns:a16="http://schemas.microsoft.com/office/drawing/2014/main" id="{C924A459-8653-3A4E-3153-90ABAAE1F1CE}"/>
              </a:ext>
            </a:extLst>
          </p:cNvPr>
          <p:cNvSpPr>
            <a:spLocks noGrp="1"/>
          </p:cNvSpPr>
          <p:nvPr>
            <p:ph sz="quarter" idx="25"/>
          </p:nvPr>
        </p:nvSpPr>
        <p:spPr>
          <a:xfrm>
            <a:off x="360363" y="1846800"/>
            <a:ext cx="5306400" cy="3877200"/>
          </a:xfrm>
        </p:spPr>
        <p:txBody>
          <a:bodyPr vert="horz" lIns="0" tIns="0" rIns="0" bIns="0" rtlCol="0" anchor="t">
            <a:normAutofit/>
          </a:bodyPr>
          <a:lstStyle/>
          <a:p>
            <a:pPr marL="359410" indent="-359410"/>
            <a:r>
              <a:rPr lang="de-DE">
                <a:latin typeface="Arial"/>
                <a:cs typeface="Arial"/>
              </a:rPr>
              <a:t>Stromspeicher spielen eine entscheidende Rolle sowohl für die Energiespeicherung als auch für die Stabilität des Stromnetzes. Vor allem Großspeicher haben im Übertragungsnetz das Potenzial, einen wichtigen Beitrag für die Stabilisierung des Energiesystems zu leisten.</a:t>
            </a:r>
            <a:endParaRPr lang="en-US">
              <a:latin typeface="Arial"/>
              <a:cs typeface="Arial"/>
            </a:endParaRPr>
          </a:p>
          <a:p>
            <a:pPr marL="359410" indent="-359410"/>
            <a:r>
              <a:rPr lang="de-DE" b="1">
                <a:latin typeface="Arial"/>
                <a:cs typeface="Arial"/>
              </a:rPr>
              <a:t>Batteriespeicher operieren marktgetrieben</a:t>
            </a:r>
            <a:r>
              <a:rPr lang="de-DE">
                <a:latin typeface="Arial"/>
                <a:cs typeface="Arial"/>
              </a:rPr>
              <a:t>, was bedeutet, dass sie nicht automatisch das Netz entlasten. Die resultierende </a:t>
            </a:r>
            <a:r>
              <a:rPr lang="de-DE" err="1">
                <a:latin typeface="Arial"/>
                <a:cs typeface="Arial"/>
              </a:rPr>
              <a:t>Netzdienlichkeit</a:t>
            </a:r>
            <a:r>
              <a:rPr lang="de-DE">
                <a:latin typeface="Arial"/>
                <a:cs typeface="Arial"/>
              </a:rPr>
              <a:t> hängt stark von ihrem Betrieb und dem Standort ab.</a:t>
            </a:r>
          </a:p>
          <a:p>
            <a:pPr marL="359410" indent="-359410"/>
            <a:r>
              <a:rPr lang="de-DE" b="1">
                <a:latin typeface="Arial"/>
                <a:cs typeface="Arial"/>
              </a:rPr>
              <a:t>Wichtig ist eine gleichmäßige Verteilung im Netz bei Sicherstellung eines netzdienlichen Speicherbetriebs</a:t>
            </a:r>
            <a:r>
              <a:rPr lang="de-DE">
                <a:latin typeface="Arial"/>
                <a:cs typeface="Arial"/>
              </a:rPr>
              <a:t>, bspw. keine Netzeinspeisung von Speichern im Norden in windreichen Stunden.</a:t>
            </a:r>
          </a:p>
          <a:p>
            <a:pPr marL="359410" indent="-359410"/>
            <a:r>
              <a:rPr lang="de-DE">
                <a:latin typeface="Arial"/>
                <a:cs typeface="Arial"/>
              </a:rPr>
              <a:t>Batteriespeicher können über die etablierten </a:t>
            </a:r>
            <a:r>
              <a:rPr lang="de-DE" b="1">
                <a:latin typeface="Arial"/>
                <a:cs typeface="Arial"/>
              </a:rPr>
              <a:t>Systemdienstleistungen</a:t>
            </a:r>
            <a:r>
              <a:rPr lang="de-DE">
                <a:latin typeface="Arial"/>
                <a:cs typeface="Arial"/>
              </a:rPr>
              <a:t> hinaus einen wesentlichen Beitrag zur Steigerung der dynamischen Stabilitätsreserven leisten. </a:t>
            </a:r>
          </a:p>
          <a:p>
            <a:pPr marL="359410" indent="-359410"/>
            <a:endParaRPr lang="de-DE"/>
          </a:p>
          <a:p>
            <a:pPr marL="359410" indent="-359410"/>
            <a:endParaRPr lang="de-DE"/>
          </a:p>
        </p:txBody>
      </p:sp>
      <p:pic>
        <p:nvPicPr>
          <p:cNvPr id="7" name="Grafik 6">
            <a:extLst>
              <a:ext uri="{FF2B5EF4-FFF2-40B4-BE49-F238E27FC236}">
                <a16:creationId xmlns:a16="http://schemas.microsoft.com/office/drawing/2014/main" id="{B39764CE-C818-9801-B9D2-D3140EAD35BF}"/>
              </a:ext>
            </a:extLst>
          </p:cNvPr>
          <p:cNvPicPr>
            <a:picLocks noChangeAspect="1"/>
          </p:cNvPicPr>
          <p:nvPr/>
        </p:nvPicPr>
        <p:blipFill>
          <a:blip r:embed="rId2">
            <a:clrChange>
              <a:clrFrom>
                <a:srgbClr val="E3E8EA"/>
              </a:clrFrom>
              <a:clrTo>
                <a:srgbClr val="E3E8EA">
                  <a:alpha val="0"/>
                </a:srgbClr>
              </a:clrTo>
            </a:clrChange>
          </a:blip>
          <a:stretch>
            <a:fillRect/>
          </a:stretch>
        </p:blipFill>
        <p:spPr>
          <a:xfrm>
            <a:off x="7104112" y="95605"/>
            <a:ext cx="3975565" cy="5523789"/>
          </a:xfrm>
          <a:prstGeom prst="rect">
            <a:avLst/>
          </a:prstGeom>
        </p:spPr>
      </p:pic>
    </p:spTree>
    <p:extLst>
      <p:ext uri="{BB962C8B-B14F-4D97-AF65-F5344CB8AC3E}">
        <p14:creationId xmlns:p14="http://schemas.microsoft.com/office/powerpoint/2010/main" val="3637739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3D69ACAF-2C71-BA1D-BFEB-260DA436AB83}"/>
              </a:ext>
            </a:extLst>
          </p:cNvPr>
          <p:cNvSpPr>
            <a:spLocks noGrp="1"/>
          </p:cNvSpPr>
          <p:nvPr>
            <p:ph type="pic" sz="quarter" idx="21"/>
          </p:nvPr>
        </p:nvSpPr>
        <p:spPr/>
        <p:txBody>
          <a:bodyPr/>
          <a:lstStyle/>
          <a:p>
            <a:endParaRPr lang="de-DE"/>
          </a:p>
        </p:txBody>
      </p:sp>
      <p:sp>
        <p:nvSpPr>
          <p:cNvPr id="3" name="Titel 2">
            <a:extLst>
              <a:ext uri="{FF2B5EF4-FFF2-40B4-BE49-F238E27FC236}">
                <a16:creationId xmlns:a16="http://schemas.microsoft.com/office/drawing/2014/main" id="{0D81277A-CE2D-3548-E617-2B87B905B85C}"/>
              </a:ext>
            </a:extLst>
          </p:cNvPr>
          <p:cNvSpPr>
            <a:spLocks noGrp="1"/>
          </p:cNvSpPr>
          <p:nvPr>
            <p:ph type="title"/>
          </p:nvPr>
        </p:nvSpPr>
        <p:spPr/>
        <p:txBody>
          <a:bodyPr/>
          <a:lstStyle/>
          <a:p>
            <a:r>
              <a:rPr lang="de-DE"/>
              <a:t>Ergebnisse der Marktsimulation</a:t>
            </a:r>
          </a:p>
        </p:txBody>
      </p:sp>
      <p:sp>
        <p:nvSpPr>
          <p:cNvPr id="4" name="Inhaltsplatzhalter 3">
            <a:extLst>
              <a:ext uri="{FF2B5EF4-FFF2-40B4-BE49-F238E27FC236}">
                <a16:creationId xmlns:a16="http://schemas.microsoft.com/office/drawing/2014/main" id="{62A01AF6-0051-5740-0966-1F46B4BBC9FA}"/>
              </a:ext>
            </a:extLst>
          </p:cNvPr>
          <p:cNvSpPr>
            <a:spLocks noGrp="1"/>
          </p:cNvSpPr>
          <p:nvPr>
            <p:ph sz="quarter" idx="25"/>
          </p:nvPr>
        </p:nvSpPr>
        <p:spPr>
          <a:xfrm>
            <a:off x="360363" y="1846800"/>
            <a:ext cx="5306400" cy="3877200"/>
          </a:xfrm>
        </p:spPr>
        <p:txBody>
          <a:bodyPr>
            <a:noAutofit/>
          </a:bodyPr>
          <a:lstStyle/>
          <a:p>
            <a:r>
              <a:rPr lang="de-DE" dirty="0"/>
              <a:t>Batterien werden in der </a:t>
            </a:r>
            <a:r>
              <a:rPr lang="de-DE" dirty="0" err="1"/>
              <a:t>Marktsimluation</a:t>
            </a:r>
            <a:r>
              <a:rPr lang="de-DE" dirty="0"/>
              <a:t> kostenoptimal eingesetzt (</a:t>
            </a:r>
            <a:r>
              <a:rPr lang="de-DE" dirty="0" err="1"/>
              <a:t>perfect</a:t>
            </a:r>
            <a:r>
              <a:rPr lang="de-DE" dirty="0"/>
              <a:t> </a:t>
            </a:r>
            <a:r>
              <a:rPr lang="de-DE" dirty="0" err="1"/>
              <a:t>foresight</a:t>
            </a:r>
            <a:r>
              <a:rPr lang="de-DE" dirty="0"/>
              <a:t>)</a:t>
            </a:r>
          </a:p>
          <a:p>
            <a:pPr lvl="1"/>
            <a:r>
              <a:rPr lang="de-DE" dirty="0"/>
              <a:t>Starker Zusammenhang mit PV-Einspeisung, d.h. Laden in PV-starken Zeiten und Entladen in Zeiten ohne PV-Einspeisung</a:t>
            </a:r>
          </a:p>
          <a:p>
            <a:pPr lvl="1"/>
            <a:r>
              <a:rPr lang="de-DE" dirty="0"/>
              <a:t>Schwacher Zusammenhang mit Wind-Einspeisung; vielmehr auch vielen Stunden mit hoher Windeinspeisung und gleichzeitigem Entladen</a:t>
            </a:r>
          </a:p>
          <a:p>
            <a:r>
              <a:rPr lang="de-DE" dirty="0"/>
              <a:t>Im Jahresmittel werden Batterien in den Nachtstunden und Mittags aufgeladen und Morgens/Abends wieder entladen </a:t>
            </a:r>
          </a:p>
          <a:p>
            <a:r>
              <a:rPr lang="de-DE" dirty="0"/>
              <a:t>Grundsätzlich ist dieses Verhalten als systemisch vorteilhaft einzustufen, insb. mehr Batterien im Netz (Leistung und Kapazität) tendenziell zur Reduktion des Preislevels sowie Preisvolatilität führen</a:t>
            </a:r>
          </a:p>
          <a:p>
            <a:r>
              <a:rPr lang="de-DE" i="1" dirty="0"/>
              <a:t>Disclaimer: In der Realität wird es durch Gewinnmaximierung der Speicherbetreiber im Markt mehr Handelsvorgänge mit Energie geben, die konträr zum Systemoptimum realisiert werden, was die Situation weiter verschärfen kann</a:t>
            </a:r>
          </a:p>
          <a:p>
            <a:endParaRPr lang="de-DE" dirty="0"/>
          </a:p>
          <a:p>
            <a:endParaRPr lang="de-DE" dirty="0"/>
          </a:p>
          <a:p>
            <a:endParaRPr lang="de-DE" dirty="0"/>
          </a:p>
          <a:p>
            <a:endParaRPr lang="de-DE" dirty="0"/>
          </a:p>
        </p:txBody>
      </p:sp>
      <p:pic>
        <p:nvPicPr>
          <p:cNvPr id="6" name="Grafik 5">
            <a:extLst>
              <a:ext uri="{FF2B5EF4-FFF2-40B4-BE49-F238E27FC236}">
                <a16:creationId xmlns:a16="http://schemas.microsoft.com/office/drawing/2014/main" id="{E0331472-40EC-EEA1-CD4F-8E4BC42460F5}"/>
              </a:ext>
            </a:extLst>
          </p:cNvPr>
          <p:cNvPicPr>
            <a:picLocks noChangeAspect="1"/>
          </p:cNvPicPr>
          <p:nvPr/>
        </p:nvPicPr>
        <p:blipFill>
          <a:blip r:embed="rId2"/>
          <a:stretch>
            <a:fillRect/>
          </a:stretch>
        </p:blipFill>
        <p:spPr>
          <a:xfrm>
            <a:off x="6888088" y="260648"/>
            <a:ext cx="4210638" cy="5134692"/>
          </a:xfrm>
          <a:prstGeom prst="rect">
            <a:avLst/>
          </a:prstGeom>
        </p:spPr>
      </p:pic>
    </p:spTree>
    <p:extLst>
      <p:ext uri="{BB962C8B-B14F-4D97-AF65-F5344CB8AC3E}">
        <p14:creationId xmlns:p14="http://schemas.microsoft.com/office/powerpoint/2010/main" val="297144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A4399857-0DDE-FE6B-6E9B-7FD960A1EFA6}"/>
              </a:ext>
            </a:extLst>
          </p:cNvPr>
          <p:cNvSpPr>
            <a:spLocks noGrp="1"/>
          </p:cNvSpPr>
          <p:nvPr>
            <p:ph type="pic" sz="quarter" idx="21"/>
          </p:nvPr>
        </p:nvSpPr>
        <p:spPr/>
        <p:txBody>
          <a:bodyPr/>
          <a:lstStyle/>
          <a:p>
            <a:endParaRPr lang="de-DE"/>
          </a:p>
        </p:txBody>
      </p:sp>
      <p:sp>
        <p:nvSpPr>
          <p:cNvPr id="3" name="Titel 2">
            <a:extLst>
              <a:ext uri="{FF2B5EF4-FFF2-40B4-BE49-F238E27FC236}">
                <a16:creationId xmlns:a16="http://schemas.microsoft.com/office/drawing/2014/main" id="{D694EDD9-7A5A-D518-C96C-B675878D0C68}"/>
              </a:ext>
            </a:extLst>
          </p:cNvPr>
          <p:cNvSpPr>
            <a:spLocks noGrp="1"/>
          </p:cNvSpPr>
          <p:nvPr>
            <p:ph type="title"/>
          </p:nvPr>
        </p:nvSpPr>
        <p:spPr/>
        <p:txBody>
          <a:bodyPr/>
          <a:lstStyle/>
          <a:p>
            <a:r>
              <a:rPr lang="de-DE"/>
              <a:t>Ergebnisse der Lastfluss- und </a:t>
            </a:r>
            <a:r>
              <a:rPr lang="de-DE" err="1"/>
              <a:t>Redispatchanalysen</a:t>
            </a:r>
            <a:endParaRPr lang="de-DE"/>
          </a:p>
        </p:txBody>
      </p:sp>
      <p:sp>
        <p:nvSpPr>
          <p:cNvPr id="4" name="Inhaltsplatzhalter 3">
            <a:extLst>
              <a:ext uri="{FF2B5EF4-FFF2-40B4-BE49-F238E27FC236}">
                <a16:creationId xmlns:a16="http://schemas.microsoft.com/office/drawing/2014/main" id="{8343CC05-6900-F8F0-FE69-E3553451A1AD}"/>
              </a:ext>
            </a:extLst>
          </p:cNvPr>
          <p:cNvSpPr>
            <a:spLocks noGrp="1"/>
          </p:cNvSpPr>
          <p:nvPr>
            <p:ph sz="quarter" idx="25"/>
          </p:nvPr>
        </p:nvSpPr>
        <p:spPr>
          <a:xfrm>
            <a:off x="360363" y="1846800"/>
            <a:ext cx="5306400" cy="3877200"/>
          </a:xfrm>
        </p:spPr>
        <p:txBody>
          <a:bodyPr>
            <a:noAutofit/>
          </a:bodyPr>
          <a:lstStyle/>
          <a:p>
            <a:r>
              <a:rPr lang="de-DE" dirty="0"/>
              <a:t>Für die drei Betrachtungszeitpunkte (2026, 2030 &amp; 2037) wurden die Kosteneffekte zur Sicherstellung des Systembetriebs für die Standorte untereinander bewertet</a:t>
            </a:r>
          </a:p>
          <a:p>
            <a:r>
              <a:rPr lang="de-DE" dirty="0"/>
              <a:t>Batteriespeicher wurden nicht im </a:t>
            </a:r>
            <a:r>
              <a:rPr lang="de-DE" dirty="0" err="1"/>
              <a:t>Redispatch</a:t>
            </a:r>
            <a:r>
              <a:rPr lang="de-DE" dirty="0"/>
              <a:t> berücksichtigt</a:t>
            </a:r>
          </a:p>
          <a:p>
            <a:endParaRPr lang="de-DE" dirty="0"/>
          </a:p>
          <a:p>
            <a:r>
              <a:rPr lang="de-DE" b="1" dirty="0"/>
              <a:t>Kurzfristig:</a:t>
            </a:r>
            <a:r>
              <a:rPr lang="de-DE" dirty="0"/>
              <a:t> Süden von Deutschland und auch die „Mitte“ besser geeignet, um zusätzliche Batteriespeicher zu integrieren</a:t>
            </a:r>
          </a:p>
          <a:p>
            <a:r>
              <a:rPr lang="de-DE" b="1" dirty="0"/>
              <a:t>Mittelfristig:</a:t>
            </a:r>
            <a:r>
              <a:rPr lang="de-DE" dirty="0"/>
              <a:t> Östliches Niedersachsen und Bayern erweist sich aus Engpassmanagementsicht vorteilhaft, aber durchaus lokale Engpasseffekte; mit progressiverem Netzausbau tendenziell Angleichung</a:t>
            </a:r>
          </a:p>
          <a:p>
            <a:r>
              <a:rPr lang="de-DE" b="1" dirty="0"/>
              <a:t>Langfristig: </a:t>
            </a:r>
            <a:r>
              <a:rPr lang="de-DE" dirty="0"/>
              <a:t>Gleichmäßigere Verteilung mit leichter Verschiebung Richtung Norden bei progressiverem Netzausbau sowie auch stärkerem Einfluss der Windeinspeisung auf Strompreise</a:t>
            </a:r>
          </a:p>
          <a:p>
            <a:endParaRPr lang="de-DE" dirty="0"/>
          </a:p>
          <a:p>
            <a:endParaRPr lang="de-DE" dirty="0"/>
          </a:p>
        </p:txBody>
      </p:sp>
      <p:pic>
        <p:nvPicPr>
          <p:cNvPr id="6" name="Grafik 5">
            <a:extLst>
              <a:ext uri="{FF2B5EF4-FFF2-40B4-BE49-F238E27FC236}">
                <a16:creationId xmlns:a16="http://schemas.microsoft.com/office/drawing/2014/main" id="{6BEE7520-0671-4545-A5EE-BBC111170C19}"/>
              </a:ext>
            </a:extLst>
          </p:cNvPr>
          <p:cNvPicPr>
            <a:picLocks noChangeAspect="1"/>
          </p:cNvPicPr>
          <p:nvPr/>
        </p:nvPicPr>
        <p:blipFill>
          <a:blip r:embed="rId2"/>
          <a:stretch>
            <a:fillRect/>
          </a:stretch>
        </p:blipFill>
        <p:spPr>
          <a:xfrm>
            <a:off x="6312024" y="188640"/>
            <a:ext cx="3008662" cy="3878218"/>
          </a:xfrm>
          <a:prstGeom prst="rect">
            <a:avLst/>
          </a:prstGeom>
        </p:spPr>
      </p:pic>
      <p:pic>
        <p:nvPicPr>
          <p:cNvPr id="7" name="Grafik 6">
            <a:extLst>
              <a:ext uri="{FF2B5EF4-FFF2-40B4-BE49-F238E27FC236}">
                <a16:creationId xmlns:a16="http://schemas.microsoft.com/office/drawing/2014/main" id="{CE9277A0-2EAA-2282-D6DA-799D5F0A9183}"/>
              </a:ext>
            </a:extLst>
          </p:cNvPr>
          <p:cNvPicPr>
            <a:picLocks noChangeAspect="1"/>
          </p:cNvPicPr>
          <p:nvPr/>
        </p:nvPicPr>
        <p:blipFill>
          <a:blip r:embed="rId3"/>
          <a:stretch>
            <a:fillRect/>
          </a:stretch>
        </p:blipFill>
        <p:spPr>
          <a:xfrm>
            <a:off x="8832304" y="1846800"/>
            <a:ext cx="2749199" cy="3608324"/>
          </a:xfrm>
          <a:prstGeom prst="rect">
            <a:avLst/>
          </a:prstGeom>
        </p:spPr>
      </p:pic>
      <p:sp>
        <p:nvSpPr>
          <p:cNvPr id="8" name="Textfeld 7">
            <a:extLst>
              <a:ext uri="{FF2B5EF4-FFF2-40B4-BE49-F238E27FC236}">
                <a16:creationId xmlns:a16="http://schemas.microsoft.com/office/drawing/2014/main" id="{7886B0EA-93AA-7B9F-F89B-67B92DC61C5A}"/>
              </a:ext>
            </a:extLst>
          </p:cNvPr>
          <p:cNvSpPr txBox="1"/>
          <p:nvPr/>
        </p:nvSpPr>
        <p:spPr>
          <a:xfrm>
            <a:off x="6291323" y="4081621"/>
            <a:ext cx="2006259" cy="230832"/>
          </a:xfrm>
          <a:prstGeom prst="rect">
            <a:avLst/>
          </a:prstGeom>
          <a:noFill/>
        </p:spPr>
        <p:txBody>
          <a:bodyPr wrap="square" rtlCol="0">
            <a:spAutoFit/>
          </a:bodyPr>
          <a:lstStyle/>
          <a:p>
            <a:pPr algn="l"/>
            <a:r>
              <a:rPr lang="de-DE" sz="900">
                <a:solidFill>
                  <a:srgbClr val="505050"/>
                </a:solidFill>
              </a:rPr>
              <a:t>Kurzfristig</a:t>
            </a:r>
          </a:p>
        </p:txBody>
      </p:sp>
      <p:sp>
        <p:nvSpPr>
          <p:cNvPr id="9" name="Textfeld 8">
            <a:extLst>
              <a:ext uri="{FF2B5EF4-FFF2-40B4-BE49-F238E27FC236}">
                <a16:creationId xmlns:a16="http://schemas.microsoft.com/office/drawing/2014/main" id="{DD58A66B-D11F-02C4-F546-F91A6A10C0C7}"/>
              </a:ext>
            </a:extLst>
          </p:cNvPr>
          <p:cNvSpPr txBox="1"/>
          <p:nvPr/>
        </p:nvSpPr>
        <p:spPr>
          <a:xfrm>
            <a:off x="8832304" y="5484168"/>
            <a:ext cx="2006259" cy="230832"/>
          </a:xfrm>
          <a:prstGeom prst="rect">
            <a:avLst/>
          </a:prstGeom>
          <a:noFill/>
        </p:spPr>
        <p:txBody>
          <a:bodyPr wrap="square" rtlCol="0">
            <a:spAutoFit/>
          </a:bodyPr>
          <a:lstStyle/>
          <a:p>
            <a:pPr algn="l"/>
            <a:r>
              <a:rPr lang="de-DE" sz="900">
                <a:solidFill>
                  <a:srgbClr val="505050"/>
                </a:solidFill>
              </a:rPr>
              <a:t>Mittelfristig</a:t>
            </a:r>
          </a:p>
        </p:txBody>
      </p:sp>
    </p:spTree>
    <p:extLst>
      <p:ext uri="{BB962C8B-B14F-4D97-AF65-F5344CB8AC3E}">
        <p14:creationId xmlns:p14="http://schemas.microsoft.com/office/powerpoint/2010/main" val="632780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472808C-314E-299A-D04B-0BB827A565D5}"/>
              </a:ext>
            </a:extLst>
          </p:cNvPr>
          <p:cNvSpPr>
            <a:spLocks noGrp="1"/>
          </p:cNvSpPr>
          <p:nvPr>
            <p:ph type="pic" sz="quarter" idx="18"/>
          </p:nvPr>
        </p:nvSpPr>
        <p:spPr>
          <a:xfrm>
            <a:off x="4186800" y="380880"/>
            <a:ext cx="3859920" cy="5334120"/>
          </a:xfrm>
        </p:spPr>
        <p:txBody>
          <a:bodyPr/>
          <a:lstStyle/>
          <a:p>
            <a:endParaRPr lang="de-DE"/>
          </a:p>
        </p:txBody>
      </p:sp>
      <p:sp>
        <p:nvSpPr>
          <p:cNvPr id="8" name="Bildplatzhalter 7">
            <a:extLst>
              <a:ext uri="{FF2B5EF4-FFF2-40B4-BE49-F238E27FC236}">
                <a16:creationId xmlns:a16="http://schemas.microsoft.com/office/drawing/2014/main" id="{07B1C494-A17D-6315-89D6-84602B6DD102}"/>
              </a:ext>
            </a:extLst>
          </p:cNvPr>
          <p:cNvSpPr>
            <a:spLocks noGrp="1"/>
          </p:cNvSpPr>
          <p:nvPr>
            <p:ph type="pic" sz="quarter" idx="21"/>
          </p:nvPr>
        </p:nvSpPr>
        <p:spPr/>
        <p:txBody>
          <a:bodyPr/>
          <a:lstStyle/>
          <a:p>
            <a:endParaRPr lang="de-DE"/>
          </a:p>
        </p:txBody>
      </p:sp>
      <p:sp>
        <p:nvSpPr>
          <p:cNvPr id="3" name="Titel 2">
            <a:extLst>
              <a:ext uri="{FF2B5EF4-FFF2-40B4-BE49-F238E27FC236}">
                <a16:creationId xmlns:a16="http://schemas.microsoft.com/office/drawing/2014/main" id="{D40C8A69-B87D-5D5E-4A9A-C37E071B44A7}"/>
              </a:ext>
            </a:extLst>
          </p:cNvPr>
          <p:cNvSpPr>
            <a:spLocks noGrp="1"/>
          </p:cNvSpPr>
          <p:nvPr>
            <p:ph type="title"/>
          </p:nvPr>
        </p:nvSpPr>
        <p:spPr/>
        <p:txBody>
          <a:bodyPr/>
          <a:lstStyle/>
          <a:p>
            <a:r>
              <a:rPr lang="de-DE"/>
              <a:t>Fokus: </a:t>
            </a:r>
            <a:r>
              <a:rPr lang="de-DE" err="1"/>
              <a:t>Redispatch</a:t>
            </a:r>
            <a:r>
              <a:rPr lang="de-DE"/>
              <a:t> und Batteriebetrieb</a:t>
            </a:r>
          </a:p>
        </p:txBody>
      </p:sp>
      <p:sp>
        <p:nvSpPr>
          <p:cNvPr id="9" name="Inhaltsplatzhalter 8">
            <a:extLst>
              <a:ext uri="{FF2B5EF4-FFF2-40B4-BE49-F238E27FC236}">
                <a16:creationId xmlns:a16="http://schemas.microsoft.com/office/drawing/2014/main" id="{F92D66C2-83B9-AEDB-D7DA-0379686E1881}"/>
              </a:ext>
            </a:extLst>
          </p:cNvPr>
          <p:cNvSpPr>
            <a:spLocks noGrp="1"/>
          </p:cNvSpPr>
          <p:nvPr>
            <p:ph sz="quarter" idx="22"/>
          </p:nvPr>
        </p:nvSpPr>
        <p:spPr/>
        <p:txBody>
          <a:bodyPr/>
          <a:lstStyle/>
          <a:p>
            <a:r>
              <a:rPr lang="de-DE" dirty="0"/>
              <a:t>Der </a:t>
            </a:r>
            <a:r>
              <a:rPr lang="de-DE" dirty="0" err="1"/>
              <a:t>Redispatch</a:t>
            </a:r>
            <a:r>
              <a:rPr lang="de-DE" dirty="0"/>
              <a:t>-Bedarf ist kurz- &amp; mittelfristig stärker von der Windeinspeisung getrieben</a:t>
            </a:r>
          </a:p>
          <a:p>
            <a:endParaRPr lang="de-DE" dirty="0"/>
          </a:p>
          <a:p>
            <a:r>
              <a:rPr lang="de-DE" dirty="0"/>
              <a:t>PV-getriebener Batteriebetrieb in vielen Jahresstunden führt bei gleichzeitigem RD-Bedarf und großem Wind-Einspeisepotential Nachteilen einer Nord-Verortung</a:t>
            </a:r>
          </a:p>
          <a:p>
            <a:pPr lvl="1"/>
            <a:r>
              <a:rPr lang="de-DE" dirty="0"/>
              <a:t>Norden: Laden der Batterie netzdienlich, aber Entladen verstärkt </a:t>
            </a:r>
            <a:r>
              <a:rPr lang="de-DE" dirty="0" err="1"/>
              <a:t>Enpässe</a:t>
            </a:r>
            <a:endParaRPr lang="de-DE" dirty="0"/>
          </a:p>
          <a:p>
            <a:pPr lvl="1"/>
            <a:r>
              <a:rPr lang="de-DE" dirty="0"/>
              <a:t>Süden: Laden und Entladen stützt Netzbetrieb </a:t>
            </a:r>
          </a:p>
          <a:p>
            <a:endParaRPr lang="de-DE" dirty="0"/>
          </a:p>
          <a:p>
            <a:endParaRPr lang="de-DE" dirty="0"/>
          </a:p>
        </p:txBody>
      </p:sp>
      <p:pic>
        <p:nvPicPr>
          <p:cNvPr id="10" name="Grafik 9">
            <a:extLst>
              <a:ext uri="{FF2B5EF4-FFF2-40B4-BE49-F238E27FC236}">
                <a16:creationId xmlns:a16="http://schemas.microsoft.com/office/drawing/2014/main" id="{F1E1FADC-5766-3777-22D7-D7F5BF62A6BF}"/>
              </a:ext>
            </a:extLst>
          </p:cNvPr>
          <p:cNvPicPr>
            <a:picLocks noChangeAspect="1"/>
          </p:cNvPicPr>
          <p:nvPr/>
        </p:nvPicPr>
        <p:blipFill rotWithShape="1">
          <a:blip r:embed="rId2"/>
          <a:srcRect l="74624"/>
          <a:stretch/>
        </p:blipFill>
        <p:spPr>
          <a:xfrm>
            <a:off x="9563338" y="3552331"/>
            <a:ext cx="1698210" cy="2039338"/>
          </a:xfrm>
          <a:prstGeom prst="rect">
            <a:avLst/>
          </a:prstGeom>
        </p:spPr>
      </p:pic>
      <p:pic>
        <p:nvPicPr>
          <p:cNvPr id="6" name="Grafik 5">
            <a:extLst>
              <a:ext uri="{FF2B5EF4-FFF2-40B4-BE49-F238E27FC236}">
                <a16:creationId xmlns:a16="http://schemas.microsoft.com/office/drawing/2014/main" id="{3AFB55D5-2459-3320-9D87-01602D92395C}"/>
              </a:ext>
            </a:extLst>
          </p:cNvPr>
          <p:cNvPicPr>
            <a:picLocks noChangeAspect="1"/>
          </p:cNvPicPr>
          <p:nvPr/>
        </p:nvPicPr>
        <p:blipFill rotWithShape="1">
          <a:blip r:embed="rId2"/>
          <a:srcRect r="25378"/>
          <a:stretch/>
        </p:blipFill>
        <p:spPr>
          <a:xfrm>
            <a:off x="4466900" y="1266331"/>
            <a:ext cx="6794648" cy="2774710"/>
          </a:xfrm>
          <a:prstGeom prst="rect">
            <a:avLst/>
          </a:prstGeom>
        </p:spPr>
      </p:pic>
    </p:spTree>
    <p:extLst>
      <p:ext uri="{BB962C8B-B14F-4D97-AF65-F5344CB8AC3E}">
        <p14:creationId xmlns:p14="http://schemas.microsoft.com/office/powerpoint/2010/main" val="194305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a:extLst>
              <a:ext uri="{FF2B5EF4-FFF2-40B4-BE49-F238E27FC236}">
                <a16:creationId xmlns:a16="http://schemas.microsoft.com/office/drawing/2014/main" id="{18686D07-0C7C-FFB8-BE23-E94D77553C0B}"/>
              </a:ext>
            </a:extLst>
          </p:cNvPr>
          <p:cNvSpPr>
            <a:spLocks noGrp="1"/>
          </p:cNvSpPr>
          <p:nvPr>
            <p:ph type="pic" sz="quarter" idx="21"/>
          </p:nvPr>
        </p:nvSpPr>
        <p:spPr/>
        <p:txBody>
          <a:bodyPr/>
          <a:lstStyle/>
          <a:p>
            <a:endParaRPr lang="de-DE"/>
          </a:p>
        </p:txBody>
      </p:sp>
      <p:sp>
        <p:nvSpPr>
          <p:cNvPr id="3" name="Titel 2">
            <a:extLst>
              <a:ext uri="{FF2B5EF4-FFF2-40B4-BE49-F238E27FC236}">
                <a16:creationId xmlns:a16="http://schemas.microsoft.com/office/drawing/2014/main" id="{42ECE5D0-E8A0-33E4-40E2-5A932389FFED}"/>
              </a:ext>
            </a:extLst>
          </p:cNvPr>
          <p:cNvSpPr>
            <a:spLocks noGrp="1"/>
          </p:cNvSpPr>
          <p:nvPr>
            <p:ph type="title"/>
          </p:nvPr>
        </p:nvSpPr>
        <p:spPr/>
        <p:txBody>
          <a:bodyPr/>
          <a:lstStyle/>
          <a:p>
            <a:r>
              <a:rPr lang="de-DE"/>
              <a:t>Analyse der marktliche und regulatorischen Anreize</a:t>
            </a:r>
          </a:p>
        </p:txBody>
      </p:sp>
      <p:sp>
        <p:nvSpPr>
          <p:cNvPr id="4" name="Inhaltsplatzhalter 3">
            <a:extLst>
              <a:ext uri="{FF2B5EF4-FFF2-40B4-BE49-F238E27FC236}">
                <a16:creationId xmlns:a16="http://schemas.microsoft.com/office/drawing/2014/main" id="{64548E07-08B1-D021-CB71-E57CB0E23DC4}"/>
              </a:ext>
            </a:extLst>
          </p:cNvPr>
          <p:cNvSpPr>
            <a:spLocks noGrp="1"/>
          </p:cNvSpPr>
          <p:nvPr>
            <p:ph sz="quarter" idx="25"/>
          </p:nvPr>
        </p:nvSpPr>
        <p:spPr>
          <a:xfrm>
            <a:off x="360363" y="1846800"/>
            <a:ext cx="5306400" cy="3877200"/>
          </a:xfrm>
        </p:spPr>
        <p:txBody>
          <a:bodyPr>
            <a:noAutofit/>
          </a:bodyPr>
          <a:lstStyle/>
          <a:p>
            <a:r>
              <a:rPr lang="de-DE" dirty="0"/>
              <a:t>Gemeinsame Analyse mit Frontier Economics zu aktuellen Anreizen sowie kurzfristig möglichen Instrumenten</a:t>
            </a:r>
          </a:p>
          <a:p>
            <a:endParaRPr lang="de-DE" b="1" dirty="0"/>
          </a:p>
          <a:p>
            <a:r>
              <a:rPr lang="de-DE" b="1" dirty="0"/>
              <a:t>Status Quo: </a:t>
            </a:r>
            <a:r>
              <a:rPr lang="de-DE" dirty="0"/>
              <a:t>Systemisch vorteilhafte gleichmäßige Verteilung von Großbatteriespeichern wird nicht explizit gefördert, aber voraussichtlich auch nicht konterkariert; der Einsatz erfolgt hingegen primär marktdienlich</a:t>
            </a:r>
          </a:p>
          <a:p>
            <a:pPr lvl="1"/>
            <a:r>
              <a:rPr lang="de-DE" b="1" dirty="0"/>
              <a:t>Standortanreize</a:t>
            </a:r>
            <a:r>
              <a:rPr lang="de-DE" dirty="0"/>
              <a:t>: Verfügbarkeit von Netzanschlüssen, Regionalisierter BKZ, Vorteile aus EE-naher Standortwahl, ggf. industrielle Standorte</a:t>
            </a:r>
          </a:p>
          <a:p>
            <a:pPr lvl="1"/>
            <a:r>
              <a:rPr lang="de-DE" b="1" dirty="0"/>
              <a:t>Betriebsanreize</a:t>
            </a:r>
            <a:r>
              <a:rPr lang="de-DE" dirty="0"/>
              <a:t>: Primär DA-/ID-Markt, zudem netzdienlichere Beeinflussung durch </a:t>
            </a:r>
            <a:r>
              <a:rPr lang="de-DE" dirty="0" err="1"/>
              <a:t>Redispatch</a:t>
            </a:r>
            <a:r>
              <a:rPr lang="de-DE" dirty="0"/>
              <a:t>, Nutzen-statt-Abregeln (13k EnWG), ggf. netzdienliche Anreize an industriellen Standorten möglich, aber ggf. eingeschränkt</a:t>
            </a:r>
          </a:p>
          <a:p>
            <a:r>
              <a:rPr lang="de-DE" dirty="0"/>
              <a:t>Fokus im Weiteren auf systemdienliche Betriebsanreize und Großbatteriespeicher</a:t>
            </a:r>
          </a:p>
        </p:txBody>
      </p:sp>
      <p:pic>
        <p:nvPicPr>
          <p:cNvPr id="46" name="Grafik 45">
            <a:extLst>
              <a:ext uri="{FF2B5EF4-FFF2-40B4-BE49-F238E27FC236}">
                <a16:creationId xmlns:a16="http://schemas.microsoft.com/office/drawing/2014/main" id="{EAE9A7C0-F6BB-3506-E189-40776D133551}"/>
              </a:ext>
            </a:extLst>
          </p:cNvPr>
          <p:cNvPicPr>
            <a:picLocks noChangeAspect="1"/>
          </p:cNvPicPr>
          <p:nvPr/>
        </p:nvPicPr>
        <p:blipFill>
          <a:blip r:embed="rId2"/>
          <a:stretch>
            <a:fillRect/>
          </a:stretch>
        </p:blipFill>
        <p:spPr>
          <a:xfrm>
            <a:off x="7520647" y="548680"/>
            <a:ext cx="3108361" cy="4554987"/>
          </a:xfrm>
          <a:prstGeom prst="rect">
            <a:avLst/>
          </a:prstGeom>
        </p:spPr>
      </p:pic>
      <p:sp>
        <p:nvSpPr>
          <p:cNvPr id="47" name="Textfeld 46">
            <a:extLst>
              <a:ext uri="{FF2B5EF4-FFF2-40B4-BE49-F238E27FC236}">
                <a16:creationId xmlns:a16="http://schemas.microsoft.com/office/drawing/2014/main" id="{715077F7-302F-D81C-02D8-42C72937F7BA}"/>
              </a:ext>
            </a:extLst>
          </p:cNvPr>
          <p:cNvSpPr txBox="1"/>
          <p:nvPr/>
        </p:nvSpPr>
        <p:spPr>
          <a:xfrm>
            <a:off x="10128448" y="5397876"/>
            <a:ext cx="1677613" cy="230832"/>
          </a:xfrm>
          <a:prstGeom prst="rect">
            <a:avLst/>
          </a:prstGeom>
          <a:noFill/>
        </p:spPr>
        <p:txBody>
          <a:bodyPr wrap="square" rtlCol="0">
            <a:spAutoFit/>
          </a:bodyPr>
          <a:lstStyle/>
          <a:p>
            <a:pPr algn="l"/>
            <a:r>
              <a:rPr lang="de-DE" sz="900">
                <a:solidFill>
                  <a:srgbClr val="505050"/>
                </a:solidFill>
              </a:rPr>
              <a:t>Quelle: Frontier Economics</a:t>
            </a:r>
          </a:p>
        </p:txBody>
      </p:sp>
    </p:spTree>
    <p:extLst>
      <p:ext uri="{BB962C8B-B14F-4D97-AF65-F5344CB8AC3E}">
        <p14:creationId xmlns:p14="http://schemas.microsoft.com/office/powerpoint/2010/main" val="1510859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AL" val="Duits"/>
</p:tagLst>
</file>

<file path=ppt/tags/tag2.xml><?xml version="1.0" encoding="utf-8"?>
<p:tagLst xmlns:a="http://schemas.openxmlformats.org/drawingml/2006/main" xmlns:r="http://schemas.openxmlformats.org/officeDocument/2006/relationships" xmlns:p="http://schemas.openxmlformats.org/presentationml/2006/main">
  <p:tag name="TYPE" val="Presentatietitel"/>
</p:tagLst>
</file>

<file path=ppt/tags/tag3.xml><?xml version="1.0" encoding="utf-8"?>
<p:tagLst xmlns:a="http://schemas.openxmlformats.org/drawingml/2006/main" xmlns:r="http://schemas.openxmlformats.org/officeDocument/2006/relationships" xmlns:p="http://schemas.openxmlformats.org/presentationml/2006/main">
  <p:tag name="TYPE" val="Presentatietitel"/>
</p:tagLst>
</file>

<file path=ppt/tags/tag4.xml><?xml version="1.0" encoding="utf-8"?>
<p:tagLst xmlns:a="http://schemas.openxmlformats.org/drawingml/2006/main" xmlns:r="http://schemas.openxmlformats.org/officeDocument/2006/relationships" xmlns:p="http://schemas.openxmlformats.org/presentationml/2006/main">
  <p:tag name="TYPE" val="Presentatietitel"/>
</p:tagLst>
</file>

<file path=ppt/tags/tag5.xml><?xml version="1.0" encoding="utf-8"?>
<p:tagLst xmlns:a="http://schemas.openxmlformats.org/drawingml/2006/main" xmlns:r="http://schemas.openxmlformats.org/officeDocument/2006/relationships" xmlns:p="http://schemas.openxmlformats.org/presentationml/2006/main">
  <p:tag name="TYPE" val="Presentatietitel"/>
</p:tagLst>
</file>

<file path=ppt/tags/tag6.xml><?xml version="1.0" encoding="utf-8"?>
<p:tagLst xmlns:a="http://schemas.openxmlformats.org/drawingml/2006/main" xmlns:r="http://schemas.openxmlformats.org/officeDocument/2006/relationships" xmlns:p="http://schemas.openxmlformats.org/presentationml/2006/main">
  <p:tag name="TYPE" val="Presentatietitel"/>
</p:tagLst>
</file>

<file path=ppt/tags/tag7.xml><?xml version="1.0" encoding="utf-8"?>
<p:tagLst xmlns:a="http://schemas.openxmlformats.org/drawingml/2006/main" xmlns:r="http://schemas.openxmlformats.org/officeDocument/2006/relationships" xmlns:p="http://schemas.openxmlformats.org/presentationml/2006/main">
  <p:tag name="TYPE" val="Datum"/>
  <p:tag name="DATUMFORMAAT" val="d MM yyyy"/>
</p:tagLst>
</file>

<file path=ppt/tags/tag8.xml><?xml version="1.0" encoding="utf-8"?>
<p:tagLst xmlns:a="http://schemas.openxmlformats.org/drawingml/2006/main" xmlns:r="http://schemas.openxmlformats.org/officeDocument/2006/relationships" xmlns:p="http://schemas.openxmlformats.org/presentationml/2006/main">
  <p:tag name="TYPE" val="Auteurs"/>
</p:tagLst>
</file>

<file path=ppt/tags/tag9.xml><?xml version="1.0" encoding="utf-8"?>
<p:tagLst xmlns:a="http://schemas.openxmlformats.org/drawingml/2006/main" xmlns:r="http://schemas.openxmlformats.org/officeDocument/2006/relationships" xmlns:p="http://schemas.openxmlformats.org/presentationml/2006/main">
  <p:tag name="TYPE" val="Auteur1Functie"/>
</p:tagLst>
</file>

<file path=ppt/theme/theme1.xml><?xml version="1.0" encoding="utf-8"?>
<a:theme xmlns:a="http://schemas.openxmlformats.org/drawingml/2006/main" name="Title + text">
  <a:themeElements>
    <a:clrScheme name="Aangepast 3">
      <a:dk1>
        <a:sysClr val="windowText" lastClr="000000"/>
      </a:dk1>
      <a:lt1>
        <a:sysClr val="window" lastClr="FFFFFF"/>
      </a:lt1>
      <a:dk2>
        <a:srgbClr val="003584"/>
      </a:dk2>
      <a:lt2>
        <a:srgbClr val="EEECE1"/>
      </a:lt2>
      <a:accent1>
        <a:srgbClr val="003584"/>
      </a:accent1>
      <a:accent2>
        <a:srgbClr val="33A92F"/>
      </a:accent2>
      <a:accent3>
        <a:srgbClr val="75A8C1"/>
      </a:accent3>
      <a:accent4>
        <a:srgbClr val="FF6428"/>
      </a:accent4>
      <a:accent5>
        <a:srgbClr val="3C8CFA"/>
      </a:accent5>
      <a:accent6>
        <a:srgbClr val="FAC850"/>
      </a:accent6>
      <a:hlink>
        <a:srgbClr val="D2E9C8"/>
      </a:hlink>
      <a:folHlink>
        <a:srgbClr val="998E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eitbild DE.potx" id="{E39E026A-72F6-4579-B24D-784FFA643CF9}" vid="{3F8CCCAE-08D2-4D68-8DEB-6C390654E303}"/>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db_NieuwsteVersie xmlns="e87699d4-1bfb-4159-a70d-8aa298c54e41">true</idb_NieuwsteVersie>
    <idb_Dossier xmlns="e87699d4-1bfb-4159-a70d-8aa298c54e41" xsi:nil="true"/>
    <idb_Relatie xmlns="e87699d4-1bfb-4159-a70d-8aa298c54e41">TenneT TSO B.V.</idb_Relatie>
    <idb_Documentsoort xmlns="e87699d4-1bfb-4159-a70d-8aa298c54e41">Implementatiedocument</idb_Documentsoort>
    <idb_DocStatusID xmlns="e87699d4-1bfb-4159-a70d-8aa298c54e41">9</idb_DocStatusID>
    <idb_GebrID xmlns="e87699d4-1bfb-4159-a70d-8aa298c54e41">945</idb_GebrID>
    <idb_Datum xmlns="e87699d4-1bfb-4159-a70d-8aa298c54e41">2025-01-12T22:00:00+00:00</idb_Datum>
    <idb_IntAfdID xmlns="e87699d4-1bfb-4159-a70d-8aa298c54e41">50</idb_IntAfdID>
    <idb_ProjfaseID xmlns="e87699d4-1bfb-4159-a70d-8aa298c54e41" xsi:nil="true"/>
    <idb_PersID xmlns="e87699d4-1bfb-4159-a70d-8aa298c54e41" xsi:nil="true"/>
    <idb_ProjID xmlns="e87699d4-1bfb-4159-a70d-8aa298c54e41">6377</idb_ProjID>
    <idb_DocumentID xmlns="e87699d4-1bfb-4159-a70d-8aa298c54e41">c8c67140-9393-43fb-8c66-71d30b9d6ec5</idb_DocumentID>
    <idb_InterneAfdeling xmlns="e87699d4-1bfb-4159-a70d-8aa298c54e41">Ontwikkeling</idb_InterneAfdeling>
    <idb_BeveiligingsniveauID xmlns="e87699d4-1bfb-4159-a70d-8aa298c54e41">6</idb_BeveiligingsniveauID>
    <idb_Projfase xmlns="e87699d4-1bfb-4159-a70d-8aa298c54e41" xsi:nil="true"/>
    <idb_Persoon xmlns="e87699d4-1bfb-4159-a70d-8aa298c54e41" xsi:nil="true"/>
    <idb_InternBedrijf xmlns="e87699d4-1bfb-4159-a70d-8aa298c54e41">IDB Ontwikkeling</idb_InternBedrijf>
    <idb_Gebruiker xmlns="e87699d4-1bfb-4159-a70d-8aa298c54e41">Tilly Koot</idb_Gebruiker>
    <idb_DossierID xmlns="e87699d4-1bfb-4159-a70d-8aa298c54e41" xsi:nil="true"/>
    <idb_IntBedrID xmlns="e87699d4-1bfb-4159-a70d-8aa298c54e41">3</idb_IntBedrID>
    <idb_DocTypeID xmlns="e87699d4-1bfb-4159-a70d-8aa298c54e41">I</idb_DocTypeID>
    <idb_Nr xmlns="e87699d4-1bfb-4159-a70d-8aa298c54e41">2412.596i</idb_Nr>
    <idb_DatumBinnenkomst xmlns="e87699d4-1bfb-4159-a70d-8aa298c54e41">2025-01-13T14:03:10+00:00</idb_DatumBinnenkomst>
    <idb_DocumentsoortID xmlns="e87699d4-1bfb-4159-a70d-8aa298c54e41">10</idb_DocumentsoortID>
    <idb_DatumUiterlijkIndienen xmlns="e87699d4-1bfb-4159-a70d-8aa298c54e41" xsi:nil="true"/>
    <idb_RootDocumentID xmlns="e87699d4-1bfb-4159-a70d-8aa298c54e41">20d0611e-c243-400b-9c68-324800a91965</idb_RootDocumentID>
    <idb_Onderwerp xmlns="e87699d4-1bfb-4159-a70d-8aa298c54e41">Breitbild DE</idb_Onderwerp>
    <idb_RelID xmlns="e87699d4-1bfb-4159-a70d-8aa298c54e41">314</idb_RelID>
    <idb_VersieNr xmlns="e87699d4-1bfb-4159-a70d-8aa298c54e41">5.0</idb_VersieNr>
    <idb_ExternVersieNr xmlns="e87699d4-1bfb-4159-a70d-8aa298c54e41" xsi:nil="true"/>
    <idb_Project xmlns="e87699d4-1bfb-4159-a70d-8aa298c54e41">3TEN011 New brand in ViewOffice (PowerPoint)</idb_Project>
  </documentManagement>
</p:properties>
</file>

<file path=customXml/item3.xml><?xml version="1.0" encoding="utf-8"?>
<ct:contentTypeSchema xmlns:ct="http://schemas.microsoft.com/office/2006/metadata/contentType" xmlns:ma="http://schemas.microsoft.com/office/2006/metadata/properties/metaAttributes" ct:_="" ma:_="" ma:contentTypeName="Inkomend document" ma:contentTypeID="0x010100F594311CF4C8F74ABCD38E4B49EA44DC009F88BE002D1C9C4590931D65CF5B661F" ma:contentTypeVersion="33" ma:contentTypeDescription="Een nieuw document maken." ma:contentTypeScope="" ma:versionID="7ed0ccf2eb7ebe2ea3f90a028f715cea">
  <xsd:schema xmlns:xsd="http://www.w3.org/2001/XMLSchema" xmlns:xs="http://www.w3.org/2001/XMLSchema" xmlns:p="http://schemas.microsoft.com/office/2006/metadata/properties" xmlns:ns2="e87699d4-1bfb-4159-a70d-8aa298c54e41" targetNamespace="http://schemas.microsoft.com/office/2006/metadata/properties" ma:root="true" ma:fieldsID="32db16d403f7484b6e9e502707fbb722" ns2:_="">
    <xsd:import namespace="e87699d4-1bfb-4159-a70d-8aa298c54e41"/>
    <xsd:element name="properties">
      <xsd:complexType>
        <xsd:sequence>
          <xsd:element name="documentManagement">
            <xsd:complexType>
              <xsd:all>
                <xsd:element ref="ns2:idb_ProjID" minOccurs="0"/>
                <xsd:element ref="ns2:idb_Project" minOccurs="0"/>
                <xsd:element ref="ns2:idb_DocumentsoortID" minOccurs="0"/>
                <xsd:element ref="ns2:idb_Documentsoort" minOccurs="0"/>
                <xsd:element ref="ns2:idb_Onderwerp" minOccurs="0"/>
                <xsd:element ref="ns2:idb_Datum" minOccurs="0"/>
                <xsd:element ref="ns2:idb_Nr" minOccurs="0"/>
                <xsd:element ref="ns2:idb_ExternVersieNr" minOccurs="0"/>
                <xsd:element ref="ns2:idb_BeveiligingsniveauID" minOccurs="0"/>
                <xsd:element ref="ns2:idb_DocStatusID" minOccurs="0"/>
                <xsd:element ref="ns2:idb_VersieNr" minOccurs="0"/>
                <xsd:element ref="ns2:idb_DatumBinnenkomst" minOccurs="0"/>
                <xsd:element ref="ns2:idb_DossierID" minOccurs="0"/>
                <xsd:element ref="ns2:idb_Dossier" minOccurs="0"/>
                <xsd:element ref="ns2:idb_DatumUiterlijkIndienen" minOccurs="0"/>
                <xsd:element ref="ns2:idb_InternBedrijf" minOccurs="0"/>
                <xsd:element ref="ns2:idb_InterneAfdeling" minOccurs="0"/>
                <xsd:element ref="ns2:idb_Relatie" minOccurs="0"/>
                <xsd:element ref="ns2:idb_RelID" minOccurs="0"/>
                <xsd:element ref="ns2:idb_Persoon" minOccurs="0"/>
                <xsd:element ref="ns2:idb_PersID" minOccurs="0"/>
                <xsd:element ref="ns2:idb_DocTypeID" minOccurs="0"/>
                <xsd:element ref="ns2:idb_DocumentID" minOccurs="0"/>
                <xsd:element ref="ns2:idb_Gebruiker" minOccurs="0"/>
                <xsd:element ref="ns2:idb_NieuwsteVersie" minOccurs="0"/>
                <xsd:element ref="ns2:idb_RootDocumentID" minOccurs="0"/>
                <xsd:element ref="ns2:idb_IntBedrID" minOccurs="0"/>
                <xsd:element ref="ns2:idb_IntAfdID" minOccurs="0"/>
                <xsd:element ref="ns2:idb_GebrID" minOccurs="0"/>
                <xsd:element ref="ns2:idb_ProjfaseID" minOccurs="0"/>
                <xsd:element ref="ns2:idb_Projf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7699d4-1bfb-4159-a70d-8aa298c54e41" elementFormDefault="qualified">
    <xsd:import namespace="http://schemas.microsoft.com/office/2006/documentManagement/types"/>
    <xsd:import namespace="http://schemas.microsoft.com/office/infopath/2007/PartnerControls"/>
    <xsd:element name="idb_ProjID" ma:index="8" nillable="true" ma:displayName="ProjID" ma:internalName="idb_ProjID" ma:readOnly="false">
      <xsd:simpleType>
        <xsd:restriction base="dms:Number"/>
      </xsd:simpleType>
    </xsd:element>
    <xsd:element name="idb_Project" ma:index="9" nillable="true" ma:displayName="Project" ma:internalName="idb_Project" ma:readOnly="false">
      <xsd:simpleType>
        <xsd:restriction base="dms:Text">
          <xsd:maxLength value="255"/>
        </xsd:restriction>
      </xsd:simpleType>
    </xsd:element>
    <xsd:element name="idb_DocumentsoortID" ma:index="10" nillable="true" ma:displayName="DocumentsoortID" ma:internalName="idb_DocumentsoortID" ma:readOnly="false">
      <xsd:simpleType>
        <xsd:restriction base="dms:Number"/>
      </xsd:simpleType>
    </xsd:element>
    <xsd:element name="idb_Documentsoort" ma:index="11" nillable="true" ma:displayName="Documentsoort" ma:internalName="idb_Documentsoort" ma:readOnly="false">
      <xsd:simpleType>
        <xsd:restriction base="dms:Text">
          <xsd:maxLength value="255"/>
        </xsd:restriction>
      </xsd:simpleType>
    </xsd:element>
    <xsd:element name="idb_Onderwerp" ma:index="12" nillable="true" ma:displayName="Onderwerp" ma:internalName="idb_Onderwerp" ma:readOnly="false">
      <xsd:simpleType>
        <xsd:restriction base="dms:Text">
          <xsd:maxLength value="255"/>
        </xsd:restriction>
      </xsd:simpleType>
    </xsd:element>
    <xsd:element name="idb_Datum" ma:index="13" nillable="true" ma:displayName="Datum" ma:internalName="idb_Datum" ma:readOnly="false">
      <xsd:simpleType>
        <xsd:restriction base="dms:DateTime"/>
      </xsd:simpleType>
    </xsd:element>
    <xsd:element name="idb_Nr" ma:index="14" nillable="true" ma:displayName="Nr" ma:internalName="idb_Nr" ma:readOnly="false">
      <xsd:simpleType>
        <xsd:restriction base="dms:Text">
          <xsd:maxLength value="50"/>
        </xsd:restriction>
      </xsd:simpleType>
    </xsd:element>
    <xsd:element name="idb_ExternVersieNr" ma:index="15" nillable="true" ma:displayName="ExternVersieNr" ma:internalName="idb_ExternVersieNr" ma:readOnly="false">
      <xsd:simpleType>
        <xsd:restriction base="dms:Text">
          <xsd:maxLength value="20"/>
        </xsd:restriction>
      </xsd:simpleType>
    </xsd:element>
    <xsd:element name="idb_BeveiligingsniveauID" ma:index="16" nillable="true" ma:displayName="BeveiligingsniveauID" ma:internalName="idb_BeveiligingsniveauID" ma:readOnly="false">
      <xsd:simpleType>
        <xsd:restriction base="dms:Number"/>
      </xsd:simpleType>
    </xsd:element>
    <xsd:element name="idb_DocStatusID" ma:index="17" nillable="true" ma:displayName="DocStatusID" ma:internalName="idb_DocStatusID" ma:readOnly="false">
      <xsd:simpleType>
        <xsd:restriction base="dms:Number"/>
      </xsd:simpleType>
    </xsd:element>
    <xsd:element name="idb_VersieNr" ma:index="18" nillable="true" ma:displayName="VersieNr" ma:internalName="idb_VersieNr" ma:readOnly="false">
      <xsd:simpleType>
        <xsd:restriction base="dms:Text">
          <xsd:maxLength value="20"/>
        </xsd:restriction>
      </xsd:simpleType>
    </xsd:element>
    <xsd:element name="idb_DatumBinnenkomst" ma:index="19" nillable="true" ma:displayName="DatumBinnenkomst" ma:internalName="idb_DatumBinnenkomst" ma:readOnly="false">
      <xsd:simpleType>
        <xsd:restriction base="dms:DateTime"/>
      </xsd:simpleType>
    </xsd:element>
    <xsd:element name="idb_DossierID" ma:index="20" nillable="true" ma:displayName="DossierID" ma:internalName="idb_DossierID" ma:readOnly="false">
      <xsd:simpleType>
        <xsd:restriction base="dms:Text"/>
      </xsd:simpleType>
    </xsd:element>
    <xsd:element name="idb_Dossier" ma:index="21" nillable="true" ma:displayName="Dossier" ma:internalName="idb_Dossier" ma:readOnly="false">
      <xsd:simpleType>
        <xsd:restriction base="dms:Text">
          <xsd:maxLength value="255"/>
        </xsd:restriction>
      </xsd:simpleType>
    </xsd:element>
    <xsd:element name="idb_DatumUiterlijkIndienen" ma:index="22" nillable="true" ma:displayName="DatumUiterlijkIndienen" ma:internalName="idb_DatumUiterlijkIndienen" ma:readOnly="false">
      <xsd:simpleType>
        <xsd:restriction base="dms:DateTime"/>
      </xsd:simpleType>
    </xsd:element>
    <xsd:element name="idb_InternBedrijf" ma:index="23" nillable="true" ma:displayName="InternBedrijf" ma:internalName="idb_InternBedrijf" ma:readOnly="false">
      <xsd:simpleType>
        <xsd:restriction base="dms:Text">
          <xsd:maxLength value="255"/>
        </xsd:restriction>
      </xsd:simpleType>
    </xsd:element>
    <xsd:element name="idb_InterneAfdeling" ma:index="24" nillable="true" ma:displayName="InterneAfdeling" ma:internalName="idb_InterneAfdeling" ma:readOnly="false">
      <xsd:simpleType>
        <xsd:restriction base="dms:Text">
          <xsd:maxLength value="255"/>
        </xsd:restriction>
      </xsd:simpleType>
    </xsd:element>
    <xsd:element name="idb_Relatie" ma:index="25" nillable="true" ma:displayName="Relatie" ma:internalName="idb_Relatie" ma:readOnly="false">
      <xsd:simpleType>
        <xsd:restriction base="dms:Text">
          <xsd:maxLength value="255"/>
        </xsd:restriction>
      </xsd:simpleType>
    </xsd:element>
    <xsd:element name="idb_RelID" ma:index="26" nillable="true" ma:displayName="RelID" ma:internalName="idb_RelID" ma:readOnly="false">
      <xsd:simpleType>
        <xsd:restriction base="dms:Number"/>
      </xsd:simpleType>
    </xsd:element>
    <xsd:element name="idb_Persoon" ma:index="27" nillable="true" ma:displayName="Persoon" ma:internalName="idb_Persoon" ma:readOnly="false">
      <xsd:simpleType>
        <xsd:restriction base="dms:Text">
          <xsd:maxLength value="255"/>
        </xsd:restriction>
      </xsd:simpleType>
    </xsd:element>
    <xsd:element name="idb_PersID" ma:index="28" nillable="true" ma:displayName="PersID" ma:internalName="idb_PersID" ma:readOnly="false">
      <xsd:simpleType>
        <xsd:restriction base="dms:Number"/>
      </xsd:simpleType>
    </xsd:element>
    <xsd:element name="idb_DocTypeID" ma:index="29" nillable="true" ma:displayName="DocTypeID" ma:internalName="idb_DocTypeID" ma:readOnly="false">
      <xsd:simpleType>
        <xsd:restriction base="dms:Text"/>
      </xsd:simpleType>
    </xsd:element>
    <xsd:element name="idb_DocumentID" ma:index="30" nillable="true" ma:displayName="DocumentID" ma:internalName="idb_DocumentID" ma:readOnly="false">
      <xsd:simpleType>
        <xsd:restriction base="dms:Text"/>
      </xsd:simpleType>
    </xsd:element>
    <xsd:element name="idb_Gebruiker" ma:index="31" nillable="true" ma:displayName="Gebruiker" ma:internalName="idb_Gebruiker" ma:readOnly="false">
      <xsd:simpleType>
        <xsd:restriction base="dms:Text">
          <xsd:maxLength value="255"/>
        </xsd:restriction>
      </xsd:simpleType>
    </xsd:element>
    <xsd:element name="idb_NieuwsteVersie" ma:index="32" nillable="true" ma:displayName="NieuwsteVersie" ma:internalName="idb_NieuwsteVersie" ma:readOnly="false">
      <xsd:simpleType>
        <xsd:restriction base="dms:Boolean"/>
      </xsd:simpleType>
    </xsd:element>
    <xsd:element name="idb_RootDocumentID" ma:index="33" nillable="true" ma:displayName="RootDocumentID" ma:internalName="idb_RootDocumentID" ma:readOnly="false">
      <xsd:simpleType>
        <xsd:restriction base="dms:Text"/>
      </xsd:simpleType>
    </xsd:element>
    <xsd:element name="idb_IntBedrID" ma:index="34" nillable="true" ma:displayName="IntBedrID" ma:internalName="idb_IntBedrID" ma:readOnly="false">
      <xsd:simpleType>
        <xsd:restriction base="dms:Number"/>
      </xsd:simpleType>
    </xsd:element>
    <xsd:element name="idb_IntAfdID" ma:index="35" nillable="true" ma:displayName="IntAfdID" ma:internalName="idb_IntAfdID" ma:readOnly="false">
      <xsd:simpleType>
        <xsd:restriction base="dms:Number"/>
      </xsd:simpleType>
    </xsd:element>
    <xsd:element name="idb_GebrID" ma:index="36" nillable="true" ma:displayName="GebrID" ma:internalName="idb_GebrID" ma:readOnly="false">
      <xsd:simpleType>
        <xsd:restriction base="dms:Number"/>
      </xsd:simpleType>
    </xsd:element>
    <xsd:element name="idb_ProjfaseID" ma:index="37" nillable="true" ma:displayName="ProjfaseID" ma:internalName="idb_ProjfaseID" ma:readOnly="false">
      <xsd:simpleType>
        <xsd:restriction base="dms:Number"/>
      </xsd:simpleType>
    </xsd:element>
    <xsd:element name="idb_Projfase" ma:index="38" nillable="true" ma:displayName="Projfase" ma:internalName="idb_Projfase"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5C8BAE-07CE-47CD-824B-6B561BC09A7B}">
  <ds:schemaRefs>
    <ds:schemaRef ds:uri="http://schemas.microsoft.com/sharepoint/v3/contenttype/forms"/>
  </ds:schemaRefs>
</ds:datastoreItem>
</file>

<file path=customXml/itemProps2.xml><?xml version="1.0" encoding="utf-8"?>
<ds:datastoreItem xmlns:ds="http://schemas.openxmlformats.org/officeDocument/2006/customXml" ds:itemID="{15969258-AF6C-4D61-A2DB-30340052C087}">
  <ds:schemaRefs>
    <ds:schemaRef ds:uri="e87699d4-1bfb-4159-a70d-8aa298c54e4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2627774-CC65-498B-98A2-8CF250A84137}">
  <ds:schemaRefs>
    <ds:schemaRef ds:uri="e87699d4-1bfb-4159-a70d-8aa298c54e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775f92-a237-4f7b-9e14-478e849ff03e}" enabled="1" method="Standard" siteId="{f6e4ab33-bcda-41e9-ab92-cb088cc74df6}" removed="0"/>
  <clbl:label id="{6e118e09-08be-4360-a815-3fc29828016d}" enabled="1" method="Standard" siteId="{15b734ef-4a07-47e7-90f4-22cc84a7af23}" removed="0"/>
</clbl:labelList>
</file>

<file path=docProps/app.xml><?xml version="1.0" encoding="utf-8"?>
<Properties xmlns="http://schemas.openxmlformats.org/officeDocument/2006/extended-properties" xmlns:vt="http://schemas.openxmlformats.org/officeDocument/2006/docPropsVTypes">
  <Template>Default Theme</Template>
  <TotalTime>0</TotalTime>
  <Words>742</Words>
  <Application>Microsoft Office PowerPoint</Application>
  <PresentationFormat>Breitbild</PresentationFormat>
  <Paragraphs>70</Paragraphs>
  <Slides>12</Slides>
  <Notes>0</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.Lucida Grande UI Regular</vt:lpstr>
      <vt:lpstr>Arial</vt:lpstr>
      <vt:lpstr>Wingdings</vt:lpstr>
      <vt:lpstr>Title + text</vt:lpstr>
      <vt:lpstr>PowerPoint-Präsentation</vt:lpstr>
      <vt:lpstr>Großbatterie-speicher: Systemische Effekte und Instrumente</vt:lpstr>
      <vt:lpstr>Aktuelle Herausforderung Großbatteriespeicher</vt:lpstr>
      <vt:lpstr>„Quo vadis?“ Untersuchungen systemischer Effekte</vt:lpstr>
      <vt:lpstr>Kernergebnisse </vt:lpstr>
      <vt:lpstr>Ergebnisse der Marktsimulation</vt:lpstr>
      <vt:lpstr>Ergebnisse der Lastfluss- und Redispatchanalysen</vt:lpstr>
      <vt:lpstr>Fokus: Redispatch und Batteriebetrieb</vt:lpstr>
      <vt:lpstr>Analyse der marktliche und regulatorischen Anreize</vt:lpstr>
      <vt:lpstr>Mögliche Instrumente für eine systemdienlichere Integration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Kunz, Friedrich, Dr.</dc:creator>
  <cp:lastModifiedBy>Kunz, Friedrich, Dr.</cp:lastModifiedBy>
  <cp:revision>2</cp:revision>
  <dcterms:created xsi:type="dcterms:W3CDTF">2025-03-18T06:58:20Z</dcterms:created>
  <dcterms:modified xsi:type="dcterms:W3CDTF">2025-03-20T13:32:38Z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0x010100F594311CF4C8F74ABCD38E4B49EA44DC009F88BE002D1C9C4590931D65CF5B661F</vt:lpwstr>
  </property>
</Properties>
</file>